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sldIdLst>
    <p:sldId id="256" r:id="rId2"/>
    <p:sldId id="265" r:id="rId3"/>
    <p:sldId id="270" r:id="rId4"/>
    <p:sldId id="271" r:id="rId5"/>
    <p:sldId id="273" r:id="rId6"/>
    <p:sldId id="272" r:id="rId7"/>
    <p:sldId id="268" r:id="rId8"/>
    <p:sldId id="288" r:id="rId9"/>
    <p:sldId id="274" r:id="rId10"/>
    <p:sldId id="275" r:id="rId11"/>
    <p:sldId id="276" r:id="rId12"/>
    <p:sldId id="280" r:id="rId13"/>
    <p:sldId id="279" r:id="rId14"/>
    <p:sldId id="290" r:id="rId15"/>
    <p:sldId id="286" r:id="rId16"/>
    <p:sldId id="289" r:id="rId17"/>
    <p:sldId id="264" r:id="rId18"/>
    <p:sldId id="266" r:id="rId19"/>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8A570-CC2D-4861-B640-3C14758D3F24}" v="24" dt="2023-06-26T21:36:15.788"/>
    <p1510:client id="{D16ABD11-77DB-448B-9981-67694EEE0DC3}" v="639" dt="2023-06-26T14:07:42.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4559" autoAdjust="0"/>
  </p:normalViewPr>
  <p:slideViewPr>
    <p:cSldViewPr snapToGrid="0" showGuides="1">
      <p:cViewPr varScale="1">
        <p:scale>
          <a:sx n="43" d="100"/>
          <a:sy n="43" d="100"/>
        </p:scale>
        <p:origin x="658" y="43"/>
      </p:cViewPr>
      <p:guideLst>
        <p:guide orient="horz" pos="3072"/>
        <p:guide pos="54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ut Cattrijsse" userId="c31793e314d61379" providerId="LiveId" clId="{D16ABD11-77DB-448B-9981-67694EEE0DC3}"/>
    <pc:docChg chg="undo redo custSel addSld delSld modSld sldOrd">
      <pc:chgData name="Wout Cattrijsse" userId="c31793e314d61379" providerId="LiveId" clId="{D16ABD11-77DB-448B-9981-67694EEE0DC3}" dt="2023-06-26T14:07:49.012" v="9255" actId="20577"/>
      <pc:docMkLst>
        <pc:docMk/>
      </pc:docMkLst>
      <pc:sldChg chg="addSp delSp modSp mod modNotesTx">
        <pc:chgData name="Wout Cattrijsse" userId="c31793e314d61379" providerId="LiveId" clId="{D16ABD11-77DB-448B-9981-67694EEE0DC3}" dt="2023-06-26T13:16:58.125" v="8058"/>
        <pc:sldMkLst>
          <pc:docMk/>
          <pc:sldMk cId="3355618083" sldId="256"/>
        </pc:sldMkLst>
        <pc:spChg chg="add del mod">
          <ac:chgData name="Wout Cattrijsse" userId="c31793e314d61379" providerId="LiveId" clId="{D16ABD11-77DB-448B-9981-67694EEE0DC3}" dt="2023-06-25T09:31:34.536" v="7585" actId="931"/>
          <ac:spMkLst>
            <pc:docMk/>
            <pc:sldMk cId="3355618083" sldId="256"/>
            <ac:spMk id="4" creationId="{BBF453EC-1297-226F-E292-F1914D1A7E7E}"/>
          </ac:spMkLst>
        </pc:spChg>
        <pc:spChg chg="mod">
          <ac:chgData name="Wout Cattrijsse" userId="c31793e314d61379" providerId="LiveId" clId="{D16ABD11-77DB-448B-9981-67694EEE0DC3}" dt="2023-06-21T08:04:17.343" v="59" actId="20577"/>
          <ac:spMkLst>
            <pc:docMk/>
            <pc:sldMk cId="3355618083" sldId="256"/>
            <ac:spMk id="6" creationId="{00000000-0000-0000-0000-000000000000}"/>
          </ac:spMkLst>
        </pc:spChg>
        <pc:spChg chg="add del mod">
          <ac:chgData name="Wout Cattrijsse" userId="c31793e314d61379" providerId="LiveId" clId="{D16ABD11-77DB-448B-9981-67694EEE0DC3}" dt="2023-06-25T09:30:55.208" v="7580" actId="931"/>
          <ac:spMkLst>
            <pc:docMk/>
            <pc:sldMk cId="3355618083" sldId="256"/>
            <ac:spMk id="8" creationId="{6D0948AB-1F9F-7ADA-918E-8BA25B74E701}"/>
          </ac:spMkLst>
        </pc:spChg>
        <pc:spChg chg="mod">
          <ac:chgData name="Wout Cattrijsse" userId="c31793e314d61379" providerId="LiveId" clId="{D16ABD11-77DB-448B-9981-67694EEE0DC3}" dt="2023-06-21T08:31:37.426" v="77" actId="20577"/>
          <ac:spMkLst>
            <pc:docMk/>
            <pc:sldMk cId="3355618083" sldId="256"/>
            <ac:spMk id="10" creationId="{00000000-0000-0000-0000-000000000000}"/>
          </ac:spMkLst>
        </pc:spChg>
        <pc:spChg chg="del">
          <ac:chgData name="Wout Cattrijsse" userId="c31793e314d61379" providerId="LiveId" clId="{D16ABD11-77DB-448B-9981-67694EEE0DC3}" dt="2023-06-25T09:32:08.293" v="7591" actId="931"/>
          <ac:spMkLst>
            <pc:docMk/>
            <pc:sldMk cId="3355618083" sldId="256"/>
            <ac:spMk id="14" creationId="{00000000-0000-0000-0000-000000000000}"/>
          </ac:spMkLst>
        </pc:spChg>
        <pc:picChg chg="del">
          <ac:chgData name="Wout Cattrijsse" userId="c31793e314d61379" providerId="LiveId" clId="{D16ABD11-77DB-448B-9981-67694EEE0DC3}" dt="2023-06-25T09:30:49.550" v="7579" actId="21"/>
          <ac:picMkLst>
            <pc:docMk/>
            <pc:sldMk cId="3355618083" sldId="256"/>
            <ac:picMk id="3" creationId="{DBD8ADC3-3854-7B0C-A130-E1E4A4E9CD4D}"/>
          </ac:picMkLst>
        </pc:picChg>
        <pc:picChg chg="del">
          <ac:chgData name="Wout Cattrijsse" userId="c31793e314d61379" providerId="LiveId" clId="{D16ABD11-77DB-448B-9981-67694EEE0DC3}" dt="2023-06-25T09:30:33.128" v="7578" actId="21"/>
          <ac:picMkLst>
            <pc:docMk/>
            <pc:sldMk cId="3355618083" sldId="256"/>
            <ac:picMk id="5" creationId="{AE8A53DE-3136-1798-BE64-04F0E8D4D23E}"/>
          </ac:picMkLst>
        </pc:picChg>
        <pc:picChg chg="add mod modCrop">
          <ac:chgData name="Wout Cattrijsse" userId="c31793e314d61379" providerId="LiveId" clId="{D16ABD11-77DB-448B-9981-67694EEE0DC3}" dt="2023-06-25T09:31:24.826" v="7584" actId="732"/>
          <ac:picMkLst>
            <pc:docMk/>
            <pc:sldMk cId="3355618083" sldId="256"/>
            <ac:picMk id="12" creationId="{5B78F743-93A6-6815-B2CE-1EC0E500CF46}"/>
          </ac:picMkLst>
        </pc:picChg>
        <pc:picChg chg="add mod modCrop">
          <ac:chgData name="Wout Cattrijsse" userId="c31793e314d61379" providerId="LiveId" clId="{D16ABD11-77DB-448B-9981-67694EEE0DC3}" dt="2023-06-25T09:31:57.008" v="7590" actId="732"/>
          <ac:picMkLst>
            <pc:docMk/>
            <pc:sldMk cId="3355618083" sldId="256"/>
            <ac:picMk id="16" creationId="{4F62CC3D-4B4C-806A-033F-F7D02A55F7AC}"/>
          </ac:picMkLst>
        </pc:picChg>
        <pc:picChg chg="add mod">
          <ac:chgData name="Wout Cattrijsse" userId="c31793e314d61379" providerId="LiveId" clId="{D16ABD11-77DB-448B-9981-67694EEE0DC3}" dt="2023-06-25T09:32:09.379" v="7593" actId="962"/>
          <ac:picMkLst>
            <pc:docMk/>
            <pc:sldMk cId="3355618083" sldId="256"/>
            <ac:picMk id="18" creationId="{265AF7E7-8E42-3D29-EBD1-0BD62E11D918}"/>
          </ac:picMkLst>
        </pc:picChg>
      </pc:sldChg>
      <pc:sldChg chg="modSp add del mod">
        <pc:chgData name="Wout Cattrijsse" userId="c31793e314d61379" providerId="LiveId" clId="{D16ABD11-77DB-448B-9981-67694EEE0DC3}" dt="2023-06-25T11:28:32.087" v="7819" actId="2696"/>
        <pc:sldMkLst>
          <pc:docMk/>
          <pc:sldMk cId="3084856208" sldId="257"/>
        </pc:sldMkLst>
        <pc:spChg chg="mod">
          <ac:chgData name="Wout Cattrijsse" userId="c31793e314d61379" providerId="LiveId" clId="{D16ABD11-77DB-448B-9981-67694EEE0DC3}" dt="2023-06-25T09:56:08.848" v="7796" actId="20577"/>
          <ac:spMkLst>
            <pc:docMk/>
            <pc:sldMk cId="3084856208" sldId="257"/>
            <ac:spMk id="3" creationId="{00000000-0000-0000-0000-000000000000}"/>
          </ac:spMkLst>
        </pc:spChg>
        <pc:spChg chg="mod">
          <ac:chgData name="Wout Cattrijsse" userId="c31793e314d61379" providerId="LiveId" clId="{D16ABD11-77DB-448B-9981-67694EEE0DC3}" dt="2023-06-22T17:45:04.154" v="1273"/>
          <ac:spMkLst>
            <pc:docMk/>
            <pc:sldMk cId="3084856208" sldId="257"/>
            <ac:spMk id="7" creationId="{00000000-0000-0000-0000-000000000000}"/>
          </ac:spMkLst>
        </pc:spChg>
      </pc:sldChg>
      <pc:sldChg chg="del">
        <pc:chgData name="Wout Cattrijsse" userId="c31793e314d61379" providerId="LiveId" clId="{D16ABD11-77DB-448B-9981-67694EEE0DC3}" dt="2023-06-21T08:03:46.352" v="11" actId="2696"/>
        <pc:sldMkLst>
          <pc:docMk/>
          <pc:sldMk cId="4162507869" sldId="259"/>
        </pc:sldMkLst>
      </pc:sldChg>
      <pc:sldChg chg="modSp mod modNotesTx">
        <pc:chgData name="Wout Cattrijsse" userId="c31793e314d61379" providerId="LiveId" clId="{D16ABD11-77DB-448B-9981-67694EEE0DC3}" dt="2023-06-26T13:37:52.214" v="8081"/>
        <pc:sldMkLst>
          <pc:docMk/>
          <pc:sldMk cId="411963799" sldId="264"/>
        </pc:sldMkLst>
        <pc:spChg chg="mod">
          <ac:chgData name="Wout Cattrijsse" userId="c31793e314d61379" providerId="LiveId" clId="{D16ABD11-77DB-448B-9981-67694EEE0DC3}" dt="2023-06-25T18:31:34.692" v="7884" actId="20577"/>
          <ac:spMkLst>
            <pc:docMk/>
            <pc:sldMk cId="411963799" sldId="264"/>
            <ac:spMk id="2" creationId="{00000000-0000-0000-0000-000000000000}"/>
          </ac:spMkLst>
        </pc:spChg>
      </pc:sldChg>
      <pc:sldChg chg="addSp delSp modSp mod modNotesTx">
        <pc:chgData name="Wout Cattrijsse" userId="c31793e314d61379" providerId="LiveId" clId="{D16ABD11-77DB-448B-9981-67694EEE0DC3}" dt="2023-06-26T14:07:29.398" v="9244" actId="20577"/>
        <pc:sldMkLst>
          <pc:docMk/>
          <pc:sldMk cId="1500526915" sldId="265"/>
        </pc:sldMkLst>
        <pc:spChg chg="mod">
          <ac:chgData name="Wout Cattrijsse" userId="c31793e314d61379" providerId="LiveId" clId="{D16ABD11-77DB-448B-9981-67694EEE0DC3}" dt="2023-06-22T17:45:22.741" v="1274"/>
          <ac:spMkLst>
            <pc:docMk/>
            <pc:sldMk cId="1500526915" sldId="265"/>
            <ac:spMk id="2" creationId="{00A4798C-B321-34C0-2F7A-C8AA3FD583FA}"/>
          </ac:spMkLst>
        </pc:spChg>
        <pc:spChg chg="mod">
          <ac:chgData name="Wout Cattrijsse" userId="c31793e314d61379" providerId="LiveId" clId="{D16ABD11-77DB-448B-9981-67694EEE0DC3}" dt="2023-06-26T13:47:36.697" v="8442" actId="1076"/>
          <ac:spMkLst>
            <pc:docMk/>
            <pc:sldMk cId="1500526915" sldId="265"/>
            <ac:spMk id="9" creationId="{8A255EE0-9107-C28B-068E-4BA58384D0C7}"/>
          </ac:spMkLst>
        </pc:spChg>
        <pc:spChg chg="add mod">
          <ac:chgData name="Wout Cattrijsse" userId="c31793e314d61379" providerId="LiveId" clId="{D16ABD11-77DB-448B-9981-67694EEE0DC3}" dt="2023-06-26T13:47:36.697" v="8442" actId="1076"/>
          <ac:spMkLst>
            <pc:docMk/>
            <pc:sldMk cId="1500526915" sldId="265"/>
            <ac:spMk id="12" creationId="{2598C11F-F46E-32FA-2489-70EF83013B4E}"/>
          </ac:spMkLst>
        </pc:spChg>
        <pc:spChg chg="add mod">
          <ac:chgData name="Wout Cattrijsse" userId="c31793e314d61379" providerId="LiveId" clId="{D16ABD11-77DB-448B-9981-67694EEE0DC3}" dt="2023-06-26T13:47:36.697" v="8442" actId="1076"/>
          <ac:spMkLst>
            <pc:docMk/>
            <pc:sldMk cId="1500526915" sldId="265"/>
            <ac:spMk id="13" creationId="{31A43C72-5D80-2909-9579-D395D73C2E58}"/>
          </ac:spMkLst>
        </pc:spChg>
        <pc:spChg chg="add mod">
          <ac:chgData name="Wout Cattrijsse" userId="c31793e314d61379" providerId="LiveId" clId="{D16ABD11-77DB-448B-9981-67694EEE0DC3}" dt="2023-06-26T13:53:41.443" v="8871" actId="1076"/>
          <ac:spMkLst>
            <pc:docMk/>
            <pc:sldMk cId="1500526915" sldId="265"/>
            <ac:spMk id="14" creationId="{45DC51F6-B701-781B-D6BA-A8905B1D4A18}"/>
          </ac:spMkLst>
        </pc:spChg>
        <pc:spChg chg="add del mod">
          <ac:chgData name="Wout Cattrijsse" userId="c31793e314d61379" providerId="LiveId" clId="{D16ABD11-77DB-448B-9981-67694EEE0DC3}" dt="2023-06-26T13:39:26.457" v="8100" actId="21"/>
          <ac:spMkLst>
            <pc:docMk/>
            <pc:sldMk cId="1500526915" sldId="265"/>
            <ac:spMk id="15" creationId="{4CD39A10-E5B8-C706-BB99-F83BE9FAD070}"/>
          </ac:spMkLst>
        </pc:spChg>
        <pc:spChg chg="add mod">
          <ac:chgData name="Wout Cattrijsse" userId="c31793e314d61379" providerId="LiveId" clId="{D16ABD11-77DB-448B-9981-67694EEE0DC3}" dt="2023-06-26T13:53:41.443" v="8871" actId="1076"/>
          <ac:spMkLst>
            <pc:docMk/>
            <pc:sldMk cId="1500526915" sldId="265"/>
            <ac:spMk id="16" creationId="{11AB338D-2654-2542-9399-E1D9F54639C9}"/>
          </ac:spMkLst>
        </pc:spChg>
        <pc:spChg chg="mod">
          <ac:chgData name="Wout Cattrijsse" userId="c31793e314d61379" providerId="LiveId" clId="{D16ABD11-77DB-448B-9981-67694EEE0DC3}" dt="2023-06-22T17:29:37.261" v="771" actId="1076"/>
          <ac:spMkLst>
            <pc:docMk/>
            <pc:sldMk cId="1500526915" sldId="265"/>
            <ac:spMk id="24" creationId="{CBE9F6B5-6961-09D0-3171-27ACECEC2856}"/>
          </ac:spMkLst>
        </pc:spChg>
        <pc:spChg chg="mod">
          <ac:chgData name="Wout Cattrijsse" userId="c31793e314d61379" providerId="LiveId" clId="{D16ABD11-77DB-448B-9981-67694EEE0DC3}" dt="2023-06-26T13:53:41.443" v="8871" actId="1076"/>
          <ac:spMkLst>
            <pc:docMk/>
            <pc:sldMk cId="1500526915" sldId="265"/>
            <ac:spMk id="26" creationId="{03554A6D-F597-1B25-4667-953FCBF39F02}"/>
          </ac:spMkLst>
        </pc:spChg>
        <pc:picChg chg="add del">
          <ac:chgData name="Wout Cattrijsse" userId="c31793e314d61379" providerId="LiveId" clId="{D16ABD11-77DB-448B-9981-67694EEE0DC3}" dt="2023-06-22T17:10:28.389" v="79"/>
          <ac:picMkLst>
            <pc:docMk/>
            <pc:sldMk cId="1500526915" sldId="265"/>
            <ac:picMk id="3" creationId="{79032643-2A90-82FA-4198-5DA3CE1BB7BA}"/>
          </ac:picMkLst>
        </pc:picChg>
        <pc:picChg chg="add mod">
          <ac:chgData name="Wout Cattrijsse" userId="c31793e314d61379" providerId="LiveId" clId="{D16ABD11-77DB-448B-9981-67694EEE0DC3}" dt="2023-06-26T13:47:36.697" v="8442" actId="1076"/>
          <ac:picMkLst>
            <pc:docMk/>
            <pc:sldMk cId="1500526915" sldId="265"/>
            <ac:picMk id="5" creationId="{B08B03CE-068E-CEAC-6AE1-E43EB0E1C090}"/>
          </ac:picMkLst>
        </pc:picChg>
        <pc:picChg chg="add mod modCrop">
          <ac:chgData name="Wout Cattrijsse" userId="c31793e314d61379" providerId="LiveId" clId="{D16ABD11-77DB-448B-9981-67694EEE0DC3}" dt="2023-06-26T13:47:36.697" v="8442" actId="1076"/>
          <ac:picMkLst>
            <pc:docMk/>
            <pc:sldMk cId="1500526915" sldId="265"/>
            <ac:picMk id="6" creationId="{D19CD7C2-9EF8-0F1E-72CC-F959C431A743}"/>
          </ac:picMkLst>
        </pc:picChg>
        <pc:picChg chg="add del">
          <ac:chgData name="Wout Cattrijsse" userId="c31793e314d61379" providerId="LiveId" clId="{D16ABD11-77DB-448B-9981-67694EEE0DC3}" dt="2023-06-22T17:21:35.234" v="404"/>
          <ac:picMkLst>
            <pc:docMk/>
            <pc:sldMk cId="1500526915" sldId="265"/>
            <ac:picMk id="7" creationId="{E42F49C9-BFF9-3009-2996-55FB57A525B1}"/>
          </ac:picMkLst>
        </pc:picChg>
        <pc:picChg chg="add mod">
          <ac:chgData name="Wout Cattrijsse" userId="c31793e314d61379" providerId="LiveId" clId="{D16ABD11-77DB-448B-9981-67694EEE0DC3}" dt="2023-06-26T13:53:41.443" v="8871" actId="1076"/>
          <ac:picMkLst>
            <pc:docMk/>
            <pc:sldMk cId="1500526915" sldId="265"/>
            <ac:picMk id="8" creationId="{BF35CA7E-ECD0-6AC9-BCDD-AEB1007573F8}"/>
          </ac:picMkLst>
        </pc:picChg>
        <pc:picChg chg="add del mod">
          <ac:chgData name="Wout Cattrijsse" userId="c31793e314d61379" providerId="LiveId" clId="{D16ABD11-77DB-448B-9981-67694EEE0DC3}" dt="2023-06-24T11:19:48.845" v="4638" actId="21"/>
          <ac:picMkLst>
            <pc:docMk/>
            <pc:sldMk cId="1500526915" sldId="265"/>
            <ac:picMk id="10" creationId="{D6E2F60E-032E-DB03-FF1B-D529AD16DAA7}"/>
          </ac:picMkLst>
        </pc:picChg>
        <pc:picChg chg="add mod">
          <ac:chgData name="Wout Cattrijsse" userId="c31793e314d61379" providerId="LiveId" clId="{D16ABD11-77DB-448B-9981-67694EEE0DC3}" dt="2023-06-26T13:53:41.443" v="8871" actId="1076"/>
          <ac:picMkLst>
            <pc:docMk/>
            <pc:sldMk cId="1500526915" sldId="265"/>
            <ac:picMk id="11" creationId="{253D0C72-0CD5-E8F7-CCF8-699D2618B3D0}"/>
          </ac:picMkLst>
        </pc:picChg>
        <pc:picChg chg="del">
          <ac:chgData name="Wout Cattrijsse" userId="c31793e314d61379" providerId="LiveId" clId="{D16ABD11-77DB-448B-9981-67694EEE0DC3}" dt="2023-06-22T17:16:07.146" v="263" actId="21"/>
          <ac:picMkLst>
            <pc:docMk/>
            <pc:sldMk cId="1500526915" sldId="265"/>
            <ac:picMk id="17" creationId="{010A9C56-EBFF-112C-867F-9A00F1CEE1A3}"/>
          </ac:picMkLst>
        </pc:picChg>
        <pc:picChg chg="add del mod">
          <ac:chgData name="Wout Cattrijsse" userId="c31793e314d61379" providerId="LiveId" clId="{D16ABD11-77DB-448B-9981-67694EEE0DC3}" dt="2023-06-26T13:39:24.187" v="8099" actId="21"/>
          <ac:picMkLst>
            <pc:docMk/>
            <pc:sldMk cId="1500526915" sldId="265"/>
            <ac:picMk id="18" creationId="{0C1B71E3-1AA0-4CE9-C2FB-F124FF29E8DA}"/>
          </ac:picMkLst>
        </pc:picChg>
        <pc:picChg chg="add mod modCrop">
          <ac:chgData name="Wout Cattrijsse" userId="c31793e314d61379" providerId="LiveId" clId="{D16ABD11-77DB-448B-9981-67694EEE0DC3}" dt="2023-06-26T13:47:36.697" v="8442" actId="1076"/>
          <ac:picMkLst>
            <pc:docMk/>
            <pc:sldMk cId="1500526915" sldId="265"/>
            <ac:picMk id="19" creationId="{84D3F637-4209-9315-9298-14C93115970E}"/>
          </ac:picMkLst>
        </pc:picChg>
        <pc:picChg chg="add mod modCrop">
          <ac:chgData name="Wout Cattrijsse" userId="c31793e314d61379" providerId="LiveId" clId="{D16ABD11-77DB-448B-9981-67694EEE0DC3}" dt="2023-06-26T13:51:16.153" v="8775" actId="1076"/>
          <ac:picMkLst>
            <pc:docMk/>
            <pc:sldMk cId="1500526915" sldId="265"/>
            <ac:picMk id="20" creationId="{962A0FE0-9965-8E47-43FD-E15DB996DBAB}"/>
          </ac:picMkLst>
        </pc:picChg>
        <pc:picChg chg="add mod modCrop">
          <ac:chgData name="Wout Cattrijsse" userId="c31793e314d61379" providerId="LiveId" clId="{D16ABD11-77DB-448B-9981-67694EEE0DC3}" dt="2023-06-26T13:51:23.837" v="8777" actId="1076"/>
          <ac:picMkLst>
            <pc:docMk/>
            <pc:sldMk cId="1500526915" sldId="265"/>
            <ac:picMk id="21" creationId="{9316A926-7917-B109-5B27-4EA6A328C37A}"/>
          </ac:picMkLst>
        </pc:picChg>
        <pc:picChg chg="add mod modCrop">
          <ac:chgData name="Wout Cattrijsse" userId="c31793e314d61379" providerId="LiveId" clId="{D16ABD11-77DB-448B-9981-67694EEE0DC3}" dt="2023-06-26T13:52:55.478" v="8868" actId="1076"/>
          <ac:picMkLst>
            <pc:docMk/>
            <pc:sldMk cId="1500526915" sldId="265"/>
            <ac:picMk id="22" creationId="{1E70C39A-DD99-E692-5C9C-F7A9E8A223CC}"/>
          </ac:picMkLst>
        </pc:picChg>
        <pc:picChg chg="mod">
          <ac:chgData name="Wout Cattrijsse" userId="c31793e314d61379" providerId="LiveId" clId="{D16ABD11-77DB-448B-9981-67694EEE0DC3}" dt="2023-06-22T17:29:37.261" v="771" actId="1076"/>
          <ac:picMkLst>
            <pc:docMk/>
            <pc:sldMk cId="1500526915" sldId="265"/>
            <ac:picMk id="23" creationId="{37B5060E-D4C7-33F4-FD66-341DF12F6448}"/>
          </ac:picMkLst>
        </pc:picChg>
        <pc:picChg chg="mod">
          <ac:chgData name="Wout Cattrijsse" userId="c31793e314d61379" providerId="LiveId" clId="{D16ABD11-77DB-448B-9981-67694EEE0DC3}" dt="2023-06-22T17:29:37.261" v="771" actId="1076"/>
          <ac:picMkLst>
            <pc:docMk/>
            <pc:sldMk cId="1500526915" sldId="265"/>
            <ac:picMk id="25" creationId="{80DA1FC1-2507-4EB6-C152-A70D842E799D}"/>
          </ac:picMkLst>
        </pc:picChg>
        <pc:picChg chg="del">
          <ac:chgData name="Wout Cattrijsse" userId="c31793e314d61379" providerId="LiveId" clId="{D16ABD11-77DB-448B-9981-67694EEE0DC3}" dt="2023-06-22T17:22:10.121" v="457" actId="21"/>
          <ac:picMkLst>
            <pc:docMk/>
            <pc:sldMk cId="1500526915" sldId="265"/>
            <ac:picMk id="28" creationId="{439E05A2-226A-C5F6-E8CD-468CDA94C7D2}"/>
          </ac:picMkLst>
        </pc:picChg>
        <pc:picChg chg="del">
          <ac:chgData name="Wout Cattrijsse" userId="c31793e314d61379" providerId="LiveId" clId="{D16ABD11-77DB-448B-9981-67694EEE0DC3}" dt="2023-06-22T17:22:53.909" v="469" actId="21"/>
          <ac:picMkLst>
            <pc:docMk/>
            <pc:sldMk cId="1500526915" sldId="265"/>
            <ac:picMk id="30" creationId="{C17D49C1-5ACA-FBA3-BA2B-08928ECEA57C}"/>
          </ac:picMkLst>
        </pc:picChg>
        <pc:picChg chg="del">
          <ac:chgData name="Wout Cattrijsse" userId="c31793e314d61379" providerId="LiveId" clId="{D16ABD11-77DB-448B-9981-67694EEE0DC3}" dt="2023-06-22T17:16:44.994" v="266" actId="21"/>
          <ac:picMkLst>
            <pc:docMk/>
            <pc:sldMk cId="1500526915" sldId="265"/>
            <ac:picMk id="32" creationId="{BD4EC1B1-6232-C715-0FAE-544073DEA070}"/>
          </ac:picMkLst>
        </pc:picChg>
        <pc:picChg chg="del">
          <ac:chgData name="Wout Cattrijsse" userId="c31793e314d61379" providerId="LiveId" clId="{D16ABD11-77DB-448B-9981-67694EEE0DC3}" dt="2023-06-22T17:17:10.288" v="270" actId="21"/>
          <ac:picMkLst>
            <pc:docMk/>
            <pc:sldMk cId="1500526915" sldId="265"/>
            <ac:picMk id="34" creationId="{80965B3E-53D9-418D-C211-66681D7F0D16}"/>
          </ac:picMkLst>
        </pc:picChg>
        <pc:picChg chg="del">
          <ac:chgData name="Wout Cattrijsse" userId="c31793e314d61379" providerId="LiveId" clId="{D16ABD11-77DB-448B-9981-67694EEE0DC3}" dt="2023-06-22T17:25:28.642" v="624" actId="21"/>
          <ac:picMkLst>
            <pc:docMk/>
            <pc:sldMk cId="1500526915" sldId="265"/>
            <ac:picMk id="36" creationId="{3F4CFE46-A7BF-0514-0358-4C6DDFEBDBF5}"/>
          </ac:picMkLst>
        </pc:picChg>
      </pc:sldChg>
      <pc:sldChg chg="ord">
        <pc:chgData name="Wout Cattrijsse" userId="c31793e314d61379" providerId="LiveId" clId="{D16ABD11-77DB-448B-9981-67694EEE0DC3}" dt="2023-06-22T20:28:29.674" v="2805"/>
        <pc:sldMkLst>
          <pc:docMk/>
          <pc:sldMk cId="2243703317" sldId="266"/>
        </pc:sldMkLst>
      </pc:sldChg>
      <pc:sldChg chg="modSp del mod ord">
        <pc:chgData name="Wout Cattrijsse" userId="c31793e314d61379" providerId="LiveId" clId="{D16ABD11-77DB-448B-9981-67694EEE0DC3}" dt="2023-06-26T13:38:02.852" v="8082" actId="2696"/>
        <pc:sldMkLst>
          <pc:docMk/>
          <pc:sldMk cId="173374240" sldId="267"/>
        </pc:sldMkLst>
        <pc:spChg chg="mod">
          <ac:chgData name="Wout Cattrijsse" userId="c31793e314d61379" providerId="LiveId" clId="{D16ABD11-77DB-448B-9981-67694EEE0DC3}" dt="2023-06-22T17:45:36.827" v="1275"/>
          <ac:spMkLst>
            <pc:docMk/>
            <pc:sldMk cId="173374240" sldId="267"/>
            <ac:spMk id="2" creationId="{F0268BB2-5E95-42EB-C1AC-D36C57AC7381}"/>
          </ac:spMkLst>
        </pc:spChg>
        <pc:spChg chg="mod">
          <ac:chgData name="Wout Cattrijsse" userId="c31793e314d61379" providerId="LiveId" clId="{D16ABD11-77DB-448B-9981-67694EEE0DC3}" dt="2023-06-24T11:30:10.116" v="4875" actId="27636"/>
          <ac:spMkLst>
            <pc:docMk/>
            <pc:sldMk cId="173374240" sldId="267"/>
            <ac:spMk id="3" creationId="{575286D8-04E3-3737-FB06-97BA90652A89}"/>
          </ac:spMkLst>
        </pc:spChg>
        <pc:spChg chg="mod">
          <ac:chgData name="Wout Cattrijsse" userId="c31793e314d61379" providerId="LiveId" clId="{D16ABD11-77DB-448B-9981-67694EEE0DC3}" dt="2023-06-22T22:37:50.004" v="3488" actId="1076"/>
          <ac:spMkLst>
            <pc:docMk/>
            <pc:sldMk cId="173374240" sldId="267"/>
            <ac:spMk id="7" creationId="{6F50C743-1924-C911-7065-A083D68E4634}"/>
          </ac:spMkLst>
        </pc:spChg>
        <pc:spChg chg="mod">
          <ac:chgData name="Wout Cattrijsse" userId="c31793e314d61379" providerId="LiveId" clId="{D16ABD11-77DB-448B-9981-67694EEE0DC3}" dt="2023-06-22T22:37:27.906" v="3486" actId="1076"/>
          <ac:spMkLst>
            <pc:docMk/>
            <pc:sldMk cId="173374240" sldId="267"/>
            <ac:spMk id="8" creationId="{06A0F2A4-25D9-F490-8D94-4FCE81C6F230}"/>
          </ac:spMkLst>
        </pc:spChg>
      </pc:sldChg>
      <pc:sldChg chg="addSp delSp modSp add del mod modNotesTx">
        <pc:chgData name="Wout Cattrijsse" userId="c31793e314d61379" providerId="LiveId" clId="{D16ABD11-77DB-448B-9981-67694EEE0DC3}" dt="2023-06-26T13:18:47.217" v="8065"/>
        <pc:sldMkLst>
          <pc:docMk/>
          <pc:sldMk cId="3787276986" sldId="268"/>
        </pc:sldMkLst>
        <pc:spChg chg="mod">
          <ac:chgData name="Wout Cattrijsse" userId="c31793e314d61379" providerId="LiveId" clId="{D16ABD11-77DB-448B-9981-67694EEE0DC3}" dt="2023-06-23T08:23:29.974" v="4610" actId="20577"/>
          <ac:spMkLst>
            <pc:docMk/>
            <pc:sldMk cId="3787276986" sldId="268"/>
            <ac:spMk id="2" creationId="{57C3DF71-C196-FC51-90D2-C747B261EC85}"/>
          </ac:spMkLst>
        </pc:spChg>
        <pc:spChg chg="del mod">
          <ac:chgData name="Wout Cattrijsse" userId="c31793e314d61379" providerId="LiveId" clId="{D16ABD11-77DB-448B-9981-67694EEE0DC3}" dt="2023-06-22T21:55:49.333" v="3005" actId="21"/>
          <ac:spMkLst>
            <pc:docMk/>
            <pc:sldMk cId="3787276986" sldId="268"/>
            <ac:spMk id="3" creationId="{6804FE4C-FD71-60D4-4144-BEF634269142}"/>
          </ac:spMkLst>
        </pc:spChg>
        <pc:spChg chg="add mod">
          <ac:chgData name="Wout Cattrijsse" userId="c31793e314d61379" providerId="LiveId" clId="{D16ABD11-77DB-448B-9981-67694EEE0DC3}" dt="2023-06-22T21:56:34.920" v="3037"/>
          <ac:spMkLst>
            <pc:docMk/>
            <pc:sldMk cId="3787276986" sldId="268"/>
            <ac:spMk id="6" creationId="{5FCC6A97-7B33-1CC4-E2D2-466C973A1A01}"/>
          </ac:spMkLst>
        </pc:spChg>
        <pc:spChg chg="add mod">
          <ac:chgData name="Wout Cattrijsse" userId="c31793e314d61379" providerId="LiveId" clId="{D16ABD11-77DB-448B-9981-67694EEE0DC3}" dt="2023-06-25T11:34:59.285" v="7842" actId="1076"/>
          <ac:spMkLst>
            <pc:docMk/>
            <pc:sldMk cId="3787276986" sldId="268"/>
            <ac:spMk id="7" creationId="{CB371640-6D06-5DDB-8E06-1C2FD94C2416}"/>
          </ac:spMkLst>
        </pc:spChg>
        <pc:spChg chg="add del">
          <ac:chgData name="Wout Cattrijsse" userId="c31793e314d61379" providerId="LiveId" clId="{D16ABD11-77DB-448B-9981-67694EEE0DC3}" dt="2023-06-22T22:15:29.468" v="3044" actId="22"/>
          <ac:spMkLst>
            <pc:docMk/>
            <pc:sldMk cId="3787276986" sldId="268"/>
            <ac:spMk id="9" creationId="{E04C6927-B4ED-FEB1-D40B-9DB36B326D2F}"/>
          </ac:spMkLst>
        </pc:spChg>
        <pc:spChg chg="add mod">
          <ac:chgData name="Wout Cattrijsse" userId="c31793e314d61379" providerId="LiveId" clId="{D16ABD11-77DB-448B-9981-67694EEE0DC3}" dt="2023-06-25T11:34:52.571" v="7840" actId="1076"/>
          <ac:spMkLst>
            <pc:docMk/>
            <pc:sldMk cId="3787276986" sldId="268"/>
            <ac:spMk id="10" creationId="{353298F0-BB86-2C2F-0C49-5356849DEF6A}"/>
          </ac:spMkLst>
        </pc:spChg>
        <pc:spChg chg="add del">
          <ac:chgData name="Wout Cattrijsse" userId="c31793e314d61379" providerId="LiveId" clId="{D16ABD11-77DB-448B-9981-67694EEE0DC3}" dt="2023-06-25T11:36:48.304" v="7847" actId="11529"/>
          <ac:spMkLst>
            <pc:docMk/>
            <pc:sldMk cId="3787276986" sldId="268"/>
            <ac:spMk id="19" creationId="{15ACBD18-8DB5-E406-3A0E-B999957F5DBE}"/>
          </ac:spMkLst>
        </pc:spChg>
        <pc:spChg chg="add del mod">
          <ac:chgData name="Wout Cattrijsse" userId="c31793e314d61379" providerId="LiveId" clId="{D16ABD11-77DB-448B-9981-67694EEE0DC3}" dt="2023-06-25T11:45:34.915" v="7865" actId="21"/>
          <ac:spMkLst>
            <pc:docMk/>
            <pc:sldMk cId="3787276986" sldId="268"/>
            <ac:spMk id="20" creationId="{D54686CD-A63F-5A70-1F39-69D91DD51900}"/>
          </ac:spMkLst>
        </pc:spChg>
        <pc:spChg chg="add del">
          <ac:chgData name="Wout Cattrijsse" userId="c31793e314d61379" providerId="LiveId" clId="{D16ABD11-77DB-448B-9981-67694EEE0DC3}" dt="2023-06-25T11:39:51.937" v="7855" actId="11529"/>
          <ac:spMkLst>
            <pc:docMk/>
            <pc:sldMk cId="3787276986" sldId="268"/>
            <ac:spMk id="21" creationId="{9827E8A4-0087-F82D-F196-A01FF3DE3CA0}"/>
          </ac:spMkLst>
        </pc:spChg>
        <pc:spChg chg="add del">
          <ac:chgData name="Wout Cattrijsse" userId="c31793e314d61379" providerId="LiveId" clId="{D16ABD11-77DB-448B-9981-67694EEE0DC3}" dt="2023-06-25T11:41:10.170" v="7857" actId="11529"/>
          <ac:spMkLst>
            <pc:docMk/>
            <pc:sldMk cId="3787276986" sldId="268"/>
            <ac:spMk id="22" creationId="{4BC7072E-6AEA-D0D3-0EA5-8468F947BB91}"/>
          </ac:spMkLst>
        </pc:spChg>
        <pc:spChg chg="add del mod">
          <ac:chgData name="Wout Cattrijsse" userId="c31793e314d61379" providerId="LiveId" clId="{D16ABD11-77DB-448B-9981-67694EEE0DC3}" dt="2023-06-25T11:45:32.062" v="7864" actId="21"/>
          <ac:spMkLst>
            <pc:docMk/>
            <pc:sldMk cId="3787276986" sldId="268"/>
            <ac:spMk id="23" creationId="{0852C68B-0648-E6E0-3ED2-1FF96EA3EC43}"/>
          </ac:spMkLst>
        </pc:spChg>
        <pc:picChg chg="add mod">
          <ac:chgData name="Wout Cattrijsse" userId="c31793e314d61379" providerId="LiveId" clId="{D16ABD11-77DB-448B-9981-67694EEE0DC3}" dt="2023-06-25T11:34:44.112" v="7839" actId="1076"/>
          <ac:picMkLst>
            <pc:docMk/>
            <pc:sldMk cId="3787276986" sldId="268"/>
            <ac:picMk id="5" creationId="{7D4D1717-3197-9DED-B7F2-D7280B463A7E}"/>
          </ac:picMkLst>
        </pc:picChg>
        <pc:cxnChg chg="add del">
          <ac:chgData name="Wout Cattrijsse" userId="c31793e314d61379" providerId="LiveId" clId="{D16ABD11-77DB-448B-9981-67694EEE0DC3}" dt="2023-06-25T11:32:50.893" v="7821" actId="11529"/>
          <ac:cxnSpMkLst>
            <pc:docMk/>
            <pc:sldMk cId="3787276986" sldId="268"/>
            <ac:cxnSpMk id="12" creationId="{6B45FDCC-832D-801B-B680-3086C8801D80}"/>
          </ac:cxnSpMkLst>
        </pc:cxnChg>
        <pc:cxnChg chg="add del">
          <ac:chgData name="Wout Cattrijsse" userId="c31793e314d61379" providerId="LiveId" clId="{D16ABD11-77DB-448B-9981-67694EEE0DC3}" dt="2023-06-25T11:33:46.210" v="7823" actId="11529"/>
          <ac:cxnSpMkLst>
            <pc:docMk/>
            <pc:sldMk cId="3787276986" sldId="268"/>
            <ac:cxnSpMk id="14" creationId="{19C418FB-2ECB-CC79-E4DC-66379B6809F4}"/>
          </ac:cxnSpMkLst>
        </pc:cxnChg>
        <pc:cxnChg chg="add del">
          <ac:chgData name="Wout Cattrijsse" userId="c31793e314d61379" providerId="LiveId" clId="{D16ABD11-77DB-448B-9981-67694EEE0DC3}" dt="2023-06-25T11:35:23.771" v="7844" actId="11529"/>
          <ac:cxnSpMkLst>
            <pc:docMk/>
            <pc:sldMk cId="3787276986" sldId="268"/>
            <ac:cxnSpMk id="16" creationId="{40C9BF17-0231-3349-1231-050E9B468037}"/>
          </ac:cxnSpMkLst>
        </pc:cxnChg>
        <pc:cxnChg chg="add">
          <ac:chgData name="Wout Cattrijsse" userId="c31793e314d61379" providerId="LiveId" clId="{D16ABD11-77DB-448B-9981-67694EEE0DC3}" dt="2023-06-25T11:35:45.353" v="7845" actId="11529"/>
          <ac:cxnSpMkLst>
            <pc:docMk/>
            <pc:sldMk cId="3787276986" sldId="268"/>
            <ac:cxnSpMk id="18" creationId="{773BB180-64BE-0110-163B-0EC44044E2C8}"/>
          </ac:cxnSpMkLst>
        </pc:cxnChg>
      </pc:sldChg>
      <pc:sldChg chg="addSp delSp modSp new del mod">
        <pc:chgData name="Wout Cattrijsse" userId="c31793e314d61379" providerId="LiveId" clId="{D16ABD11-77DB-448B-9981-67694EEE0DC3}" dt="2023-06-22T18:45:50.515" v="2136" actId="2696"/>
        <pc:sldMkLst>
          <pc:docMk/>
          <pc:sldMk cId="3642986011" sldId="269"/>
        </pc:sldMkLst>
        <pc:spChg chg="mod">
          <ac:chgData name="Wout Cattrijsse" userId="c31793e314d61379" providerId="LiveId" clId="{D16ABD11-77DB-448B-9981-67694EEE0DC3}" dt="2023-06-22T17:46:07.226" v="1310" actId="20577"/>
          <ac:spMkLst>
            <pc:docMk/>
            <pc:sldMk cId="3642986011" sldId="269"/>
            <ac:spMk id="2" creationId="{9DF3E459-F18E-7ABB-76C1-B77F7D1F555C}"/>
          </ac:spMkLst>
        </pc:spChg>
        <pc:spChg chg="del mod">
          <ac:chgData name="Wout Cattrijsse" userId="c31793e314d61379" providerId="LiveId" clId="{D16ABD11-77DB-448B-9981-67694EEE0DC3}" dt="2023-06-22T17:46:30.475" v="1312" actId="21"/>
          <ac:spMkLst>
            <pc:docMk/>
            <pc:sldMk cId="3642986011" sldId="269"/>
            <ac:spMk id="3" creationId="{F47B6E68-C435-6BBE-145B-21184F012D0F}"/>
          </ac:spMkLst>
        </pc:spChg>
        <pc:spChg chg="add mod">
          <ac:chgData name="Wout Cattrijsse" userId="c31793e314d61379" providerId="LiveId" clId="{D16ABD11-77DB-448B-9981-67694EEE0DC3}" dt="2023-06-22T18:36:58.094" v="1834" actId="1076"/>
          <ac:spMkLst>
            <pc:docMk/>
            <pc:sldMk cId="3642986011" sldId="269"/>
            <ac:spMk id="21" creationId="{2D01D259-B560-EE76-AD8B-5EB7B2FB1CB1}"/>
          </ac:spMkLst>
        </pc:spChg>
        <pc:spChg chg="add mod">
          <ac:chgData name="Wout Cattrijsse" userId="c31793e314d61379" providerId="LiveId" clId="{D16ABD11-77DB-448B-9981-67694EEE0DC3}" dt="2023-06-22T18:39:58.153" v="1944" actId="1076"/>
          <ac:spMkLst>
            <pc:docMk/>
            <pc:sldMk cId="3642986011" sldId="269"/>
            <ac:spMk id="29" creationId="{5C34BB83-E1DB-F8D6-F9F3-78336CDD98A9}"/>
          </ac:spMkLst>
        </pc:spChg>
        <pc:spChg chg="add mod">
          <ac:chgData name="Wout Cattrijsse" userId="c31793e314d61379" providerId="LiveId" clId="{D16ABD11-77DB-448B-9981-67694EEE0DC3}" dt="2023-06-22T18:40:04.714" v="1945" actId="1076"/>
          <ac:spMkLst>
            <pc:docMk/>
            <pc:sldMk cId="3642986011" sldId="269"/>
            <ac:spMk id="30" creationId="{02553FCC-4F41-987F-2573-EF83D36BFE29}"/>
          </ac:spMkLst>
        </pc:spChg>
        <pc:spChg chg="add mod">
          <ac:chgData name="Wout Cattrijsse" userId="c31793e314d61379" providerId="LiveId" clId="{D16ABD11-77DB-448B-9981-67694EEE0DC3}" dt="2023-06-22T18:40:11.832" v="1946" actId="1076"/>
          <ac:spMkLst>
            <pc:docMk/>
            <pc:sldMk cId="3642986011" sldId="269"/>
            <ac:spMk id="31" creationId="{405408AB-C138-4B3E-8B6B-1CC40AE1935E}"/>
          </ac:spMkLst>
        </pc:spChg>
        <pc:spChg chg="add mod">
          <ac:chgData name="Wout Cattrijsse" userId="c31793e314d61379" providerId="LiveId" clId="{D16ABD11-77DB-448B-9981-67694EEE0DC3}" dt="2023-06-22T18:40:38.671" v="1955" actId="1076"/>
          <ac:spMkLst>
            <pc:docMk/>
            <pc:sldMk cId="3642986011" sldId="269"/>
            <ac:spMk id="32" creationId="{E767F20D-7A30-A827-9DEF-FD7111D47A6E}"/>
          </ac:spMkLst>
        </pc:spChg>
        <pc:spChg chg="add mod">
          <ac:chgData name="Wout Cattrijsse" userId="c31793e314d61379" providerId="LiveId" clId="{D16ABD11-77DB-448B-9981-67694EEE0DC3}" dt="2023-06-22T18:41:20.178" v="1989" actId="1076"/>
          <ac:spMkLst>
            <pc:docMk/>
            <pc:sldMk cId="3642986011" sldId="269"/>
            <ac:spMk id="33" creationId="{CCF9F627-A71E-46B8-FE9D-4E84A1C10501}"/>
          </ac:spMkLst>
        </pc:spChg>
        <pc:picChg chg="add del mod">
          <ac:chgData name="Wout Cattrijsse" userId="c31793e314d61379" providerId="LiveId" clId="{D16ABD11-77DB-448B-9981-67694EEE0DC3}" dt="2023-06-22T17:53:10.572" v="1647" actId="21"/>
          <ac:picMkLst>
            <pc:docMk/>
            <pc:sldMk cId="3642986011" sldId="269"/>
            <ac:picMk id="6" creationId="{EDA6DAC5-A5D3-91BF-D8E8-1D882E976E34}"/>
          </ac:picMkLst>
        </pc:picChg>
        <pc:picChg chg="add del mod">
          <ac:chgData name="Wout Cattrijsse" userId="c31793e314d61379" providerId="LiveId" clId="{D16ABD11-77DB-448B-9981-67694EEE0DC3}" dt="2023-06-22T17:47:51.349" v="1528" actId="21"/>
          <ac:picMkLst>
            <pc:docMk/>
            <pc:sldMk cId="3642986011" sldId="269"/>
            <ac:picMk id="8" creationId="{50E986DF-8BEC-1ECE-9CB1-D8E119FBA356}"/>
          </ac:picMkLst>
        </pc:picChg>
        <pc:picChg chg="add del">
          <ac:chgData name="Wout Cattrijsse" userId="c31793e314d61379" providerId="LiveId" clId="{D16ABD11-77DB-448B-9981-67694EEE0DC3}" dt="2023-06-22T17:48:11.038" v="1530"/>
          <ac:picMkLst>
            <pc:docMk/>
            <pc:sldMk cId="3642986011" sldId="269"/>
            <ac:picMk id="9" creationId="{5DA51F4C-2276-6D8E-B304-0C1A01D7F249}"/>
          </ac:picMkLst>
        </pc:picChg>
        <pc:picChg chg="add del mod">
          <ac:chgData name="Wout Cattrijsse" userId="c31793e314d61379" providerId="LiveId" clId="{D16ABD11-77DB-448B-9981-67694EEE0DC3}" dt="2023-06-22T17:48:50.970" v="1532"/>
          <ac:picMkLst>
            <pc:docMk/>
            <pc:sldMk cId="3642986011" sldId="269"/>
            <ac:picMk id="11" creationId="{61212DF6-684F-D0F0-09EC-B5FEF1B9D38B}"/>
          </ac:picMkLst>
        </pc:picChg>
        <pc:picChg chg="add del mod">
          <ac:chgData name="Wout Cattrijsse" userId="c31793e314d61379" providerId="LiveId" clId="{D16ABD11-77DB-448B-9981-67694EEE0DC3}" dt="2023-06-22T17:49:05.134" v="1537"/>
          <ac:picMkLst>
            <pc:docMk/>
            <pc:sldMk cId="3642986011" sldId="269"/>
            <ac:picMk id="13" creationId="{DCBB6CA9-78D2-B650-C907-41015BF40279}"/>
          </ac:picMkLst>
        </pc:picChg>
        <pc:picChg chg="add del mod modCrop">
          <ac:chgData name="Wout Cattrijsse" userId="c31793e314d61379" providerId="LiveId" clId="{D16ABD11-77DB-448B-9981-67694EEE0DC3}" dt="2023-06-22T17:55:54.302" v="1702" actId="21"/>
          <ac:picMkLst>
            <pc:docMk/>
            <pc:sldMk cId="3642986011" sldId="269"/>
            <ac:picMk id="15" creationId="{CE707C19-24E6-784E-B5BC-47F3E0432C7A}"/>
          </ac:picMkLst>
        </pc:picChg>
        <pc:picChg chg="add mod modCrop">
          <ac:chgData name="Wout Cattrijsse" userId="c31793e314d61379" providerId="LiveId" clId="{D16ABD11-77DB-448B-9981-67694EEE0DC3}" dt="2023-06-22T18:36:58.094" v="1834" actId="1076"/>
          <ac:picMkLst>
            <pc:docMk/>
            <pc:sldMk cId="3642986011" sldId="269"/>
            <ac:picMk id="17" creationId="{DA40718C-0104-1F8A-F6B1-CD5D391640D9}"/>
          </ac:picMkLst>
        </pc:picChg>
        <pc:picChg chg="add mod">
          <ac:chgData name="Wout Cattrijsse" userId="c31793e314d61379" providerId="LiveId" clId="{D16ABD11-77DB-448B-9981-67694EEE0DC3}" dt="2023-06-22T18:36:58.094" v="1834" actId="1076"/>
          <ac:picMkLst>
            <pc:docMk/>
            <pc:sldMk cId="3642986011" sldId="269"/>
            <ac:picMk id="19" creationId="{DF2B8263-5108-3C85-FCEA-A05C6B63DD44}"/>
          </ac:picMkLst>
        </pc:picChg>
        <pc:picChg chg="add mod modCrop">
          <ac:chgData name="Wout Cattrijsse" userId="c31793e314d61379" providerId="LiveId" clId="{D16ABD11-77DB-448B-9981-67694EEE0DC3}" dt="2023-06-22T18:36:58.094" v="1834" actId="1076"/>
          <ac:picMkLst>
            <pc:docMk/>
            <pc:sldMk cId="3642986011" sldId="269"/>
            <ac:picMk id="20" creationId="{DB546381-DB30-052F-F1A4-BE0CDDD2C52D}"/>
          </ac:picMkLst>
        </pc:picChg>
        <pc:picChg chg="add mod">
          <ac:chgData name="Wout Cattrijsse" userId="c31793e314d61379" providerId="LiveId" clId="{D16ABD11-77DB-448B-9981-67694EEE0DC3}" dt="2023-06-22T18:36:58.094" v="1834" actId="1076"/>
          <ac:picMkLst>
            <pc:docMk/>
            <pc:sldMk cId="3642986011" sldId="269"/>
            <ac:picMk id="22" creationId="{7C51CCBC-D185-F659-DB62-BF047782184D}"/>
          </ac:picMkLst>
        </pc:picChg>
        <pc:picChg chg="add mod">
          <ac:chgData name="Wout Cattrijsse" userId="c31793e314d61379" providerId="LiveId" clId="{D16ABD11-77DB-448B-9981-67694EEE0DC3}" dt="2023-06-22T18:36:58.094" v="1834" actId="1076"/>
          <ac:picMkLst>
            <pc:docMk/>
            <pc:sldMk cId="3642986011" sldId="269"/>
            <ac:picMk id="24" creationId="{B5F1D09B-CAFD-B02F-986D-0A141DAD6D52}"/>
          </ac:picMkLst>
        </pc:picChg>
        <pc:picChg chg="add mod">
          <ac:chgData name="Wout Cattrijsse" userId="c31793e314d61379" providerId="LiveId" clId="{D16ABD11-77DB-448B-9981-67694EEE0DC3}" dt="2023-06-22T18:36:58.094" v="1834" actId="1076"/>
          <ac:picMkLst>
            <pc:docMk/>
            <pc:sldMk cId="3642986011" sldId="269"/>
            <ac:picMk id="25" creationId="{DC0CD6AF-EEE0-BFBF-B45A-FDDB026C0B85}"/>
          </ac:picMkLst>
        </pc:picChg>
        <pc:picChg chg="add mod">
          <ac:chgData name="Wout Cattrijsse" userId="c31793e314d61379" providerId="LiveId" clId="{D16ABD11-77DB-448B-9981-67694EEE0DC3}" dt="2023-06-22T18:36:40.235" v="1833" actId="14100"/>
          <ac:picMkLst>
            <pc:docMk/>
            <pc:sldMk cId="3642986011" sldId="269"/>
            <ac:picMk id="27" creationId="{9029A469-8E40-F7E1-3842-71D5A01A5DAE}"/>
          </ac:picMkLst>
        </pc:picChg>
        <pc:picChg chg="add mod">
          <ac:chgData name="Wout Cattrijsse" userId="c31793e314d61379" providerId="LiveId" clId="{D16ABD11-77DB-448B-9981-67694EEE0DC3}" dt="2023-06-22T18:36:58.094" v="1834" actId="1076"/>
          <ac:picMkLst>
            <pc:docMk/>
            <pc:sldMk cId="3642986011" sldId="269"/>
            <ac:picMk id="28" creationId="{11500636-DBFB-4C2A-30F6-2A54A7D595B3}"/>
          </ac:picMkLst>
        </pc:picChg>
      </pc:sldChg>
      <pc:sldChg chg="addSp modSp add mod modNotesTx">
        <pc:chgData name="Wout Cattrijsse" userId="c31793e314d61379" providerId="LiveId" clId="{D16ABD11-77DB-448B-9981-67694EEE0DC3}" dt="2023-06-26T13:17:52.454" v="8061"/>
        <pc:sldMkLst>
          <pc:docMk/>
          <pc:sldMk cId="2501857579" sldId="270"/>
        </pc:sldMkLst>
        <pc:spChg chg="mod">
          <ac:chgData name="Wout Cattrijsse" userId="c31793e314d61379" providerId="LiveId" clId="{D16ABD11-77DB-448B-9981-67694EEE0DC3}" dt="2023-06-22T18:44:40.438" v="2132" actId="20577"/>
          <ac:spMkLst>
            <pc:docMk/>
            <pc:sldMk cId="2501857579" sldId="270"/>
            <ac:spMk id="2" creationId="{9DF3E459-F18E-7ABB-76C1-B77F7D1F555C}"/>
          </ac:spMkLst>
        </pc:spChg>
        <pc:spChg chg="add mod">
          <ac:chgData name="Wout Cattrijsse" userId="c31793e314d61379" providerId="LiveId" clId="{D16ABD11-77DB-448B-9981-67694EEE0DC3}" dt="2023-06-22T18:50:07.227" v="2137"/>
          <ac:spMkLst>
            <pc:docMk/>
            <pc:sldMk cId="2501857579" sldId="270"/>
            <ac:spMk id="3" creationId="{EA2B9DA2-32ED-C2BF-7F21-418D2BAB7DF1}"/>
          </ac:spMkLst>
        </pc:spChg>
        <pc:spChg chg="mod">
          <ac:chgData name="Wout Cattrijsse" userId="c31793e314d61379" providerId="LiveId" clId="{D16ABD11-77DB-448B-9981-67694EEE0DC3}" dt="2023-06-22T18:45:23.833" v="2134" actId="1076"/>
          <ac:spMkLst>
            <pc:docMk/>
            <pc:sldMk cId="2501857579" sldId="270"/>
            <ac:spMk id="21" creationId="{2D01D259-B560-EE76-AD8B-5EB7B2FB1CB1}"/>
          </ac:spMkLst>
        </pc:spChg>
        <pc:spChg chg="mod">
          <ac:chgData name="Wout Cattrijsse" userId="c31793e314d61379" providerId="LiveId" clId="{D16ABD11-77DB-448B-9981-67694EEE0DC3}" dt="2023-06-22T18:45:23.833" v="2134" actId="1076"/>
          <ac:spMkLst>
            <pc:docMk/>
            <pc:sldMk cId="2501857579" sldId="270"/>
            <ac:spMk id="29" creationId="{5C34BB83-E1DB-F8D6-F9F3-78336CDD98A9}"/>
          </ac:spMkLst>
        </pc:spChg>
        <pc:spChg chg="mod">
          <ac:chgData name="Wout Cattrijsse" userId="c31793e314d61379" providerId="LiveId" clId="{D16ABD11-77DB-448B-9981-67694EEE0DC3}" dt="2023-06-22T18:45:23.833" v="2134" actId="1076"/>
          <ac:spMkLst>
            <pc:docMk/>
            <pc:sldMk cId="2501857579" sldId="270"/>
            <ac:spMk id="30" creationId="{02553FCC-4F41-987F-2573-EF83D36BFE29}"/>
          </ac:spMkLst>
        </pc:spChg>
        <pc:spChg chg="mod">
          <ac:chgData name="Wout Cattrijsse" userId="c31793e314d61379" providerId="LiveId" clId="{D16ABD11-77DB-448B-9981-67694EEE0DC3}" dt="2023-06-22T18:45:23.833" v="2134" actId="1076"/>
          <ac:spMkLst>
            <pc:docMk/>
            <pc:sldMk cId="2501857579" sldId="270"/>
            <ac:spMk id="31" creationId="{405408AB-C138-4B3E-8B6B-1CC40AE1935E}"/>
          </ac:spMkLst>
        </pc:spChg>
        <pc:spChg chg="mod">
          <ac:chgData name="Wout Cattrijsse" userId="c31793e314d61379" providerId="LiveId" clId="{D16ABD11-77DB-448B-9981-67694EEE0DC3}" dt="2023-06-26T12:36:40.412" v="7892" actId="1076"/>
          <ac:spMkLst>
            <pc:docMk/>
            <pc:sldMk cId="2501857579" sldId="270"/>
            <ac:spMk id="32" creationId="{E767F20D-7A30-A827-9DEF-FD7111D47A6E}"/>
          </ac:spMkLst>
        </pc:spChg>
        <pc:spChg chg="mod">
          <ac:chgData name="Wout Cattrijsse" userId="c31793e314d61379" providerId="LiveId" clId="{D16ABD11-77DB-448B-9981-67694EEE0DC3}" dt="2023-06-22T19:17:05.622" v="2471" actId="1076"/>
          <ac:spMkLst>
            <pc:docMk/>
            <pc:sldMk cId="2501857579" sldId="270"/>
            <ac:spMk id="33" creationId="{CCF9F627-A71E-46B8-FE9D-4E84A1C10501}"/>
          </ac:spMkLst>
        </pc:spChg>
        <pc:picChg chg="mod">
          <ac:chgData name="Wout Cattrijsse" userId="c31793e314d61379" providerId="LiveId" clId="{D16ABD11-77DB-448B-9981-67694EEE0DC3}" dt="2023-06-22T18:45:23.833" v="2134" actId="1076"/>
          <ac:picMkLst>
            <pc:docMk/>
            <pc:sldMk cId="2501857579" sldId="270"/>
            <ac:picMk id="17" creationId="{DA40718C-0104-1F8A-F6B1-CD5D391640D9}"/>
          </ac:picMkLst>
        </pc:picChg>
        <pc:picChg chg="mod">
          <ac:chgData name="Wout Cattrijsse" userId="c31793e314d61379" providerId="LiveId" clId="{D16ABD11-77DB-448B-9981-67694EEE0DC3}" dt="2023-06-22T18:45:23.833" v="2134" actId="1076"/>
          <ac:picMkLst>
            <pc:docMk/>
            <pc:sldMk cId="2501857579" sldId="270"/>
            <ac:picMk id="19" creationId="{DF2B8263-5108-3C85-FCEA-A05C6B63DD44}"/>
          </ac:picMkLst>
        </pc:picChg>
        <pc:picChg chg="mod">
          <ac:chgData name="Wout Cattrijsse" userId="c31793e314d61379" providerId="LiveId" clId="{D16ABD11-77DB-448B-9981-67694EEE0DC3}" dt="2023-06-22T18:45:23.833" v="2134" actId="1076"/>
          <ac:picMkLst>
            <pc:docMk/>
            <pc:sldMk cId="2501857579" sldId="270"/>
            <ac:picMk id="20" creationId="{DB546381-DB30-052F-F1A4-BE0CDDD2C52D}"/>
          </ac:picMkLst>
        </pc:picChg>
        <pc:picChg chg="mod">
          <ac:chgData name="Wout Cattrijsse" userId="c31793e314d61379" providerId="LiveId" clId="{D16ABD11-77DB-448B-9981-67694EEE0DC3}" dt="2023-06-22T18:45:23.833" v="2134" actId="1076"/>
          <ac:picMkLst>
            <pc:docMk/>
            <pc:sldMk cId="2501857579" sldId="270"/>
            <ac:picMk id="22" creationId="{7C51CCBC-D185-F659-DB62-BF047782184D}"/>
          </ac:picMkLst>
        </pc:picChg>
        <pc:picChg chg="mod">
          <ac:chgData name="Wout Cattrijsse" userId="c31793e314d61379" providerId="LiveId" clId="{D16ABD11-77DB-448B-9981-67694EEE0DC3}" dt="2023-06-22T18:45:23.833" v="2134" actId="1076"/>
          <ac:picMkLst>
            <pc:docMk/>
            <pc:sldMk cId="2501857579" sldId="270"/>
            <ac:picMk id="24" creationId="{B5F1D09B-CAFD-B02F-986D-0A141DAD6D52}"/>
          </ac:picMkLst>
        </pc:picChg>
        <pc:picChg chg="mod">
          <ac:chgData name="Wout Cattrijsse" userId="c31793e314d61379" providerId="LiveId" clId="{D16ABD11-77DB-448B-9981-67694EEE0DC3}" dt="2023-06-22T18:45:23.833" v="2134" actId="1076"/>
          <ac:picMkLst>
            <pc:docMk/>
            <pc:sldMk cId="2501857579" sldId="270"/>
            <ac:picMk id="25" creationId="{DC0CD6AF-EEE0-BFBF-B45A-FDDB026C0B85}"/>
          </ac:picMkLst>
        </pc:picChg>
        <pc:picChg chg="mod modCrop">
          <ac:chgData name="Wout Cattrijsse" userId="c31793e314d61379" providerId="LiveId" clId="{D16ABD11-77DB-448B-9981-67694EEE0DC3}" dt="2023-06-22T19:13:05.946" v="2423" actId="1076"/>
          <ac:picMkLst>
            <pc:docMk/>
            <pc:sldMk cId="2501857579" sldId="270"/>
            <ac:picMk id="27" creationId="{9029A469-8E40-F7E1-3842-71D5A01A5DAE}"/>
          </ac:picMkLst>
        </pc:picChg>
        <pc:picChg chg="mod">
          <ac:chgData name="Wout Cattrijsse" userId="c31793e314d61379" providerId="LiveId" clId="{D16ABD11-77DB-448B-9981-67694EEE0DC3}" dt="2023-06-22T18:45:23.833" v="2134" actId="1076"/>
          <ac:picMkLst>
            <pc:docMk/>
            <pc:sldMk cId="2501857579" sldId="270"/>
            <ac:picMk id="28" creationId="{11500636-DBFB-4C2A-30F6-2A54A7D595B3}"/>
          </ac:picMkLst>
        </pc:picChg>
      </pc:sldChg>
      <pc:sldChg chg="addSp delSp modSp add mod modNotesTx">
        <pc:chgData name="Wout Cattrijsse" userId="c31793e314d61379" providerId="LiveId" clId="{D16ABD11-77DB-448B-9981-67694EEE0DC3}" dt="2023-06-26T13:18:03.919" v="8062"/>
        <pc:sldMkLst>
          <pc:docMk/>
          <pc:sldMk cId="1976485816" sldId="271"/>
        </pc:sldMkLst>
        <pc:spChg chg="add mod">
          <ac:chgData name="Wout Cattrijsse" userId="c31793e314d61379" providerId="LiveId" clId="{D16ABD11-77DB-448B-9981-67694EEE0DC3}" dt="2023-06-22T18:55:26.073" v="2215" actId="1076"/>
          <ac:spMkLst>
            <pc:docMk/>
            <pc:sldMk cId="1976485816" sldId="271"/>
            <ac:spMk id="3" creationId="{7667F5DD-A30A-53F2-4FFE-6510514A6219}"/>
          </ac:spMkLst>
        </pc:spChg>
        <pc:spChg chg="add mod">
          <ac:chgData name="Wout Cattrijsse" userId="c31793e314d61379" providerId="LiveId" clId="{D16ABD11-77DB-448B-9981-67694EEE0DC3}" dt="2023-06-22T19:02:31.388" v="2363" actId="1076"/>
          <ac:spMkLst>
            <pc:docMk/>
            <pc:sldMk cId="1976485816" sldId="271"/>
            <ac:spMk id="12" creationId="{E48700E5-292E-EA10-7461-958F396DF9DB}"/>
          </ac:spMkLst>
        </pc:spChg>
        <pc:spChg chg="add mod">
          <ac:chgData name="Wout Cattrijsse" userId="c31793e314d61379" providerId="LiveId" clId="{D16ABD11-77DB-448B-9981-67694EEE0DC3}" dt="2023-06-22T19:02:31.388" v="2363" actId="1076"/>
          <ac:spMkLst>
            <pc:docMk/>
            <pc:sldMk cId="1976485816" sldId="271"/>
            <ac:spMk id="13" creationId="{7EE63077-1ECD-7E77-A6AB-B5A3631346BD}"/>
          </ac:spMkLst>
        </pc:spChg>
        <pc:spChg chg="add mod">
          <ac:chgData name="Wout Cattrijsse" userId="c31793e314d61379" providerId="LiveId" clId="{D16ABD11-77DB-448B-9981-67694EEE0DC3}" dt="2023-06-22T19:02:31.388" v="2363" actId="1076"/>
          <ac:spMkLst>
            <pc:docMk/>
            <pc:sldMk cId="1976485816" sldId="271"/>
            <ac:spMk id="14" creationId="{8AA693B0-1441-D387-F85A-5BE8D6E377CE}"/>
          </ac:spMkLst>
        </pc:spChg>
        <pc:spChg chg="add mod">
          <ac:chgData name="Wout Cattrijsse" userId="c31793e314d61379" providerId="LiveId" clId="{D16ABD11-77DB-448B-9981-67694EEE0DC3}" dt="2023-06-22T19:16:19.365" v="2467" actId="1076"/>
          <ac:spMkLst>
            <pc:docMk/>
            <pc:sldMk cId="1976485816" sldId="271"/>
            <ac:spMk id="18" creationId="{995A4024-FBCB-8933-82ED-11814E368205}"/>
          </ac:spMkLst>
        </pc:spChg>
        <pc:spChg chg="add mod">
          <ac:chgData name="Wout Cattrijsse" userId="c31793e314d61379" providerId="LiveId" clId="{D16ABD11-77DB-448B-9981-67694EEE0DC3}" dt="2023-06-22T19:03:53.649" v="2421" actId="1076"/>
          <ac:spMkLst>
            <pc:docMk/>
            <pc:sldMk cId="1976485816" sldId="271"/>
            <ac:spMk id="26" creationId="{19A8A734-E211-75CF-6843-8FCA52B9FA93}"/>
          </ac:spMkLst>
        </pc:spChg>
        <pc:spChg chg="del">
          <ac:chgData name="Wout Cattrijsse" userId="c31793e314d61379" providerId="LiveId" clId="{D16ABD11-77DB-448B-9981-67694EEE0DC3}" dt="2023-06-26T12:36:55.413" v="7893" actId="21"/>
          <ac:spMkLst>
            <pc:docMk/>
            <pc:sldMk cId="1976485816" sldId="271"/>
            <ac:spMk id="32" creationId="{E767F20D-7A30-A827-9DEF-FD7111D47A6E}"/>
          </ac:spMkLst>
        </pc:spChg>
        <pc:spChg chg="mod">
          <ac:chgData name="Wout Cattrijsse" userId="c31793e314d61379" providerId="LiveId" clId="{D16ABD11-77DB-448B-9981-67694EEE0DC3}" dt="2023-06-22T19:16:37.372" v="2468" actId="1076"/>
          <ac:spMkLst>
            <pc:docMk/>
            <pc:sldMk cId="1976485816" sldId="271"/>
            <ac:spMk id="33" creationId="{CCF9F627-A71E-46B8-FE9D-4E84A1C10501}"/>
          </ac:spMkLst>
        </pc:spChg>
        <pc:spChg chg="add mod">
          <ac:chgData name="Wout Cattrijsse" userId="c31793e314d61379" providerId="LiveId" clId="{D16ABD11-77DB-448B-9981-67694EEE0DC3}" dt="2023-06-26T12:40:16.210" v="7897" actId="1076"/>
          <ac:spMkLst>
            <pc:docMk/>
            <pc:sldMk cId="1976485816" sldId="271"/>
            <ac:spMk id="34" creationId="{FC9247F0-85C8-DC72-1B94-69843AD8284F}"/>
          </ac:spMkLst>
        </pc:spChg>
        <pc:picChg chg="add mod modCrop">
          <ac:chgData name="Wout Cattrijsse" userId="c31793e314d61379" providerId="LiveId" clId="{D16ABD11-77DB-448B-9981-67694EEE0DC3}" dt="2023-06-22T19:02:31.388" v="2363" actId="1076"/>
          <ac:picMkLst>
            <pc:docMk/>
            <pc:sldMk cId="1976485816" sldId="271"/>
            <ac:picMk id="6" creationId="{C0D6758E-379E-A82B-E9CA-B97465E843DB}"/>
          </ac:picMkLst>
        </pc:picChg>
        <pc:picChg chg="add mod">
          <ac:chgData name="Wout Cattrijsse" userId="c31793e314d61379" providerId="LiveId" clId="{D16ABD11-77DB-448B-9981-67694EEE0DC3}" dt="2023-06-22T19:02:31.388" v="2363" actId="1076"/>
          <ac:picMkLst>
            <pc:docMk/>
            <pc:sldMk cId="1976485816" sldId="271"/>
            <ac:picMk id="7" creationId="{5CAFA495-C113-CFB6-338B-9C46317CCA37}"/>
          </ac:picMkLst>
        </pc:picChg>
        <pc:picChg chg="add mod modCrop">
          <ac:chgData name="Wout Cattrijsse" userId="c31793e314d61379" providerId="LiveId" clId="{D16ABD11-77DB-448B-9981-67694EEE0DC3}" dt="2023-06-22T19:02:31.388" v="2363" actId="1076"/>
          <ac:picMkLst>
            <pc:docMk/>
            <pc:sldMk cId="1976485816" sldId="271"/>
            <ac:picMk id="9" creationId="{02E46697-6682-970E-27E0-684A4C93C9BB}"/>
          </ac:picMkLst>
        </pc:picChg>
        <pc:picChg chg="add mod modCrop">
          <ac:chgData name="Wout Cattrijsse" userId="c31793e314d61379" providerId="LiveId" clId="{D16ABD11-77DB-448B-9981-67694EEE0DC3}" dt="2023-06-22T19:02:31.388" v="2363" actId="1076"/>
          <ac:picMkLst>
            <pc:docMk/>
            <pc:sldMk cId="1976485816" sldId="271"/>
            <ac:picMk id="10" creationId="{CECC16C8-779F-2B91-59BF-01137895BB1E}"/>
          </ac:picMkLst>
        </pc:picChg>
        <pc:picChg chg="add mod">
          <ac:chgData name="Wout Cattrijsse" userId="c31793e314d61379" providerId="LiveId" clId="{D16ABD11-77DB-448B-9981-67694EEE0DC3}" dt="2023-06-22T19:02:31.388" v="2363" actId="1076"/>
          <ac:picMkLst>
            <pc:docMk/>
            <pc:sldMk cId="1976485816" sldId="271"/>
            <ac:picMk id="11" creationId="{5FD88CD7-B64E-BB6C-8BA5-D8C2609A18BF}"/>
          </ac:picMkLst>
        </pc:picChg>
        <pc:picChg chg="add mod">
          <ac:chgData name="Wout Cattrijsse" userId="c31793e314d61379" providerId="LiveId" clId="{D16ABD11-77DB-448B-9981-67694EEE0DC3}" dt="2023-06-22T19:16:14.076" v="2466" actId="1076"/>
          <ac:picMkLst>
            <pc:docMk/>
            <pc:sldMk cId="1976485816" sldId="271"/>
            <ac:picMk id="15" creationId="{B07A3936-A50D-A60B-3248-29E6BA2DF7E3}"/>
          </ac:picMkLst>
        </pc:picChg>
        <pc:picChg chg="add mod">
          <ac:chgData name="Wout Cattrijsse" userId="c31793e314d61379" providerId="LiveId" clId="{D16ABD11-77DB-448B-9981-67694EEE0DC3}" dt="2023-06-22T19:02:31.388" v="2363" actId="1076"/>
          <ac:picMkLst>
            <pc:docMk/>
            <pc:sldMk cId="1976485816" sldId="271"/>
            <ac:picMk id="16" creationId="{86ECB071-E727-0FE8-B6D7-98A7BCC0D5AD}"/>
          </ac:picMkLst>
        </pc:picChg>
        <pc:picChg chg="add mod">
          <ac:chgData name="Wout Cattrijsse" userId="c31793e314d61379" providerId="LiveId" clId="{D16ABD11-77DB-448B-9981-67694EEE0DC3}" dt="2023-06-22T19:02:20.961" v="2362" actId="1076"/>
          <ac:picMkLst>
            <pc:docMk/>
            <pc:sldMk cId="1976485816" sldId="271"/>
            <ac:picMk id="23" creationId="{B0B6ED1C-D603-9DCD-464B-EF6C6A78F3B3}"/>
          </ac:picMkLst>
        </pc:picChg>
        <pc:picChg chg="mod modCrop">
          <ac:chgData name="Wout Cattrijsse" userId="c31793e314d61379" providerId="LiveId" clId="{D16ABD11-77DB-448B-9981-67694EEE0DC3}" dt="2023-06-22T18:56:08.553" v="2218" actId="1076"/>
          <ac:picMkLst>
            <pc:docMk/>
            <pc:sldMk cId="1976485816" sldId="271"/>
            <ac:picMk id="27" creationId="{9029A469-8E40-F7E1-3842-71D5A01A5DAE}"/>
          </ac:picMkLst>
        </pc:picChg>
      </pc:sldChg>
      <pc:sldChg chg="addSp delSp modSp add mod modNotesTx">
        <pc:chgData name="Wout Cattrijsse" userId="c31793e314d61379" providerId="LiveId" clId="{D16ABD11-77DB-448B-9981-67694EEE0DC3}" dt="2023-06-26T13:56:52.699" v="8984" actId="1076"/>
        <pc:sldMkLst>
          <pc:docMk/>
          <pc:sldMk cId="392680070" sldId="272"/>
        </pc:sldMkLst>
        <pc:spChg chg="mod">
          <ac:chgData name="Wout Cattrijsse" userId="c31793e314d61379" providerId="LiveId" clId="{D16ABD11-77DB-448B-9981-67694EEE0DC3}" dt="2023-06-22T20:23:36.269" v="2803" actId="20577"/>
          <ac:spMkLst>
            <pc:docMk/>
            <pc:sldMk cId="392680070" sldId="272"/>
            <ac:spMk id="2" creationId="{9DF3E459-F18E-7ABB-76C1-B77F7D1F555C}"/>
          </ac:spMkLst>
        </pc:spChg>
        <pc:spChg chg="mod">
          <ac:chgData name="Wout Cattrijsse" userId="c31793e314d61379" providerId="LiveId" clId="{D16ABD11-77DB-448B-9981-67694EEE0DC3}" dt="2023-06-22T20:15:57.984" v="2526" actId="1076"/>
          <ac:spMkLst>
            <pc:docMk/>
            <pc:sldMk cId="392680070" sldId="272"/>
            <ac:spMk id="12" creationId="{E48700E5-292E-EA10-7461-958F396DF9DB}"/>
          </ac:spMkLst>
        </pc:spChg>
        <pc:spChg chg="mod">
          <ac:chgData name="Wout Cattrijsse" userId="c31793e314d61379" providerId="LiveId" clId="{D16ABD11-77DB-448B-9981-67694EEE0DC3}" dt="2023-06-22T20:36:17.729" v="2873" actId="1076"/>
          <ac:spMkLst>
            <pc:docMk/>
            <pc:sldMk cId="392680070" sldId="272"/>
            <ac:spMk id="14" creationId="{8AA693B0-1441-D387-F85A-5BE8D6E377CE}"/>
          </ac:spMkLst>
        </pc:spChg>
        <pc:spChg chg="del">
          <ac:chgData name="Wout Cattrijsse" userId="c31793e314d61379" providerId="LiveId" clId="{D16ABD11-77DB-448B-9981-67694EEE0DC3}" dt="2023-06-26T12:40:06.337" v="7895" actId="21"/>
          <ac:spMkLst>
            <pc:docMk/>
            <pc:sldMk cId="392680070" sldId="272"/>
            <ac:spMk id="32" creationId="{E767F20D-7A30-A827-9DEF-FD7111D47A6E}"/>
          </ac:spMkLst>
        </pc:spChg>
        <pc:spChg chg="add mod">
          <ac:chgData name="Wout Cattrijsse" userId="c31793e314d61379" providerId="LiveId" clId="{D16ABD11-77DB-448B-9981-67694EEE0DC3}" dt="2023-06-26T12:40:20.363" v="7899"/>
          <ac:spMkLst>
            <pc:docMk/>
            <pc:sldMk cId="392680070" sldId="272"/>
            <ac:spMk id="37" creationId="{EC07A391-382F-67C1-F0F4-BFC23F723A29}"/>
          </ac:spMkLst>
        </pc:spChg>
        <pc:picChg chg="add del mod ord">
          <ac:chgData name="Wout Cattrijsse" userId="c31793e314d61379" providerId="LiveId" clId="{D16ABD11-77DB-448B-9981-67694EEE0DC3}" dt="2023-06-22T20:17:15.304" v="2682" actId="21"/>
          <ac:picMkLst>
            <pc:docMk/>
            <pc:sldMk cId="392680070" sldId="272"/>
            <ac:picMk id="5" creationId="{C7ACBDA1-84EE-A70F-D03A-93E4CEB6C7C6}"/>
          </ac:picMkLst>
        </pc:picChg>
        <pc:picChg chg="mod">
          <ac:chgData name="Wout Cattrijsse" userId="c31793e314d61379" providerId="LiveId" clId="{D16ABD11-77DB-448B-9981-67694EEE0DC3}" dt="2023-06-26T13:56:20.145" v="8972" actId="1076"/>
          <ac:picMkLst>
            <pc:docMk/>
            <pc:sldMk cId="392680070" sldId="272"/>
            <ac:picMk id="6" creationId="{C0D6758E-379E-A82B-E9CA-B97465E843DB}"/>
          </ac:picMkLst>
        </pc:picChg>
        <pc:picChg chg="mod">
          <ac:chgData name="Wout Cattrijsse" userId="c31793e314d61379" providerId="LiveId" clId="{D16ABD11-77DB-448B-9981-67694EEE0DC3}" dt="2023-06-26T13:56:52.699" v="8984" actId="1076"/>
          <ac:picMkLst>
            <pc:docMk/>
            <pc:sldMk cId="392680070" sldId="272"/>
            <ac:picMk id="7" creationId="{5CAFA495-C113-CFB6-338B-9C46317CCA37}"/>
          </ac:picMkLst>
        </pc:picChg>
        <pc:picChg chg="add mod">
          <ac:chgData name="Wout Cattrijsse" userId="c31793e314d61379" providerId="LiveId" clId="{D16ABD11-77DB-448B-9981-67694EEE0DC3}" dt="2023-06-22T20:21:25.019" v="2737" actId="1076"/>
          <ac:picMkLst>
            <pc:docMk/>
            <pc:sldMk cId="392680070" sldId="272"/>
            <ac:picMk id="8" creationId="{902FA4C6-0209-8B45-8799-BEC7489C032F}"/>
          </ac:picMkLst>
        </pc:picChg>
        <pc:picChg chg="mod">
          <ac:chgData name="Wout Cattrijsse" userId="c31793e314d61379" providerId="LiveId" clId="{D16ABD11-77DB-448B-9981-67694EEE0DC3}" dt="2023-06-22T20:20:59.376" v="2734" actId="1076"/>
          <ac:picMkLst>
            <pc:docMk/>
            <pc:sldMk cId="392680070" sldId="272"/>
            <ac:picMk id="9" creationId="{02E46697-6682-970E-27E0-684A4C93C9BB}"/>
          </ac:picMkLst>
        </pc:picChg>
        <pc:picChg chg="mod modCrop">
          <ac:chgData name="Wout Cattrijsse" userId="c31793e314d61379" providerId="LiveId" clId="{D16ABD11-77DB-448B-9981-67694EEE0DC3}" dt="2023-06-22T20:35:14.389" v="2867" actId="1076"/>
          <ac:picMkLst>
            <pc:docMk/>
            <pc:sldMk cId="392680070" sldId="272"/>
            <ac:picMk id="10" creationId="{CECC16C8-779F-2B91-59BF-01137895BB1E}"/>
          </ac:picMkLst>
        </pc:picChg>
        <pc:picChg chg="mod">
          <ac:chgData name="Wout Cattrijsse" userId="c31793e314d61379" providerId="LiveId" clId="{D16ABD11-77DB-448B-9981-67694EEE0DC3}" dt="2023-06-22T20:36:02.135" v="2872" actId="1076"/>
          <ac:picMkLst>
            <pc:docMk/>
            <pc:sldMk cId="392680070" sldId="272"/>
            <ac:picMk id="16" creationId="{86ECB071-E727-0FE8-B6D7-98A7BCC0D5AD}"/>
          </ac:picMkLst>
        </pc:picChg>
        <pc:picChg chg="add mod">
          <ac:chgData name="Wout Cattrijsse" userId="c31793e314d61379" providerId="LiveId" clId="{D16ABD11-77DB-448B-9981-67694EEE0DC3}" dt="2023-06-22T20:20:47.999" v="2733" actId="1076"/>
          <ac:picMkLst>
            <pc:docMk/>
            <pc:sldMk cId="392680070" sldId="272"/>
            <ac:picMk id="34" creationId="{0E13B2CE-8C30-5B79-23B2-701BCAA2B957}"/>
          </ac:picMkLst>
        </pc:picChg>
        <pc:picChg chg="add mod">
          <ac:chgData name="Wout Cattrijsse" userId="c31793e314d61379" providerId="LiveId" clId="{D16ABD11-77DB-448B-9981-67694EEE0DC3}" dt="2023-06-22T20:21:18.524" v="2735" actId="1076"/>
          <ac:picMkLst>
            <pc:docMk/>
            <pc:sldMk cId="392680070" sldId="272"/>
            <ac:picMk id="35" creationId="{7E5ECAFA-2FDC-E03E-8655-1725D6AB5434}"/>
          </ac:picMkLst>
        </pc:picChg>
        <pc:picChg chg="add mod modCrop">
          <ac:chgData name="Wout Cattrijsse" userId="c31793e314d61379" providerId="LiveId" clId="{D16ABD11-77DB-448B-9981-67694EEE0DC3}" dt="2023-06-22T20:35:46.794" v="2871" actId="1076"/>
          <ac:picMkLst>
            <pc:docMk/>
            <pc:sldMk cId="392680070" sldId="272"/>
            <ac:picMk id="36" creationId="{4593F5DB-8E0D-35BA-5C6C-1D9AB9B8398A}"/>
          </ac:picMkLst>
        </pc:picChg>
      </pc:sldChg>
      <pc:sldChg chg="add del">
        <pc:chgData name="Wout Cattrijsse" userId="c31793e314d61379" providerId="LiveId" clId="{D16ABD11-77DB-448B-9981-67694EEE0DC3}" dt="2023-06-22T20:30:05.773" v="2807"/>
        <pc:sldMkLst>
          <pc:docMk/>
          <pc:sldMk cId="607898732" sldId="273"/>
        </pc:sldMkLst>
      </pc:sldChg>
      <pc:sldChg chg="addSp delSp modSp add mod modNotesTx">
        <pc:chgData name="Wout Cattrijsse" userId="c31793e314d61379" providerId="LiveId" clId="{D16ABD11-77DB-448B-9981-67694EEE0DC3}" dt="2023-06-26T13:56:37.007" v="8979" actId="1076"/>
        <pc:sldMkLst>
          <pc:docMk/>
          <pc:sldMk cId="1965674987" sldId="273"/>
        </pc:sldMkLst>
        <pc:spChg chg="mod">
          <ac:chgData name="Wout Cattrijsse" userId="c31793e314d61379" providerId="LiveId" clId="{D16ABD11-77DB-448B-9981-67694EEE0DC3}" dt="2023-06-22T21:10:15.762" v="2878"/>
          <ac:spMkLst>
            <pc:docMk/>
            <pc:sldMk cId="1965674987" sldId="273"/>
            <ac:spMk id="2" creationId="{9DF3E459-F18E-7ABB-76C1-B77F7D1F555C}"/>
          </ac:spMkLst>
        </pc:spChg>
        <pc:spChg chg="add mod">
          <ac:chgData name="Wout Cattrijsse" userId="c31793e314d61379" providerId="LiveId" clId="{D16ABD11-77DB-448B-9981-67694EEE0DC3}" dt="2023-06-26T12:40:18.750" v="7898"/>
          <ac:spMkLst>
            <pc:docMk/>
            <pc:sldMk cId="1965674987" sldId="273"/>
            <ac:spMk id="5" creationId="{6E225CCC-7D45-C82A-4114-27892F361801}"/>
          </ac:spMkLst>
        </pc:spChg>
        <pc:spChg chg="mod">
          <ac:chgData name="Wout Cattrijsse" userId="c31793e314d61379" providerId="LiveId" clId="{D16ABD11-77DB-448B-9981-67694EEE0DC3}" dt="2023-06-22T20:31:19.054" v="2810" actId="1076"/>
          <ac:spMkLst>
            <pc:docMk/>
            <pc:sldMk cId="1965674987" sldId="273"/>
            <ac:spMk id="12" creationId="{E48700E5-292E-EA10-7461-958F396DF9DB}"/>
          </ac:spMkLst>
        </pc:spChg>
        <pc:spChg chg="del">
          <ac:chgData name="Wout Cattrijsse" userId="c31793e314d61379" providerId="LiveId" clId="{D16ABD11-77DB-448B-9981-67694EEE0DC3}" dt="2023-06-26T12:40:13.496" v="7896" actId="21"/>
          <ac:spMkLst>
            <pc:docMk/>
            <pc:sldMk cId="1965674987" sldId="273"/>
            <ac:spMk id="32" creationId="{E767F20D-7A30-A827-9DEF-FD7111D47A6E}"/>
          </ac:spMkLst>
        </pc:spChg>
        <pc:picChg chg="mod">
          <ac:chgData name="Wout Cattrijsse" userId="c31793e314d61379" providerId="LiveId" clId="{D16ABD11-77DB-448B-9981-67694EEE0DC3}" dt="2023-06-26T13:56:26.863" v="8974" actId="1076"/>
          <ac:picMkLst>
            <pc:docMk/>
            <pc:sldMk cId="1965674987" sldId="273"/>
            <ac:picMk id="6" creationId="{C0D6758E-379E-A82B-E9CA-B97465E843DB}"/>
          </ac:picMkLst>
        </pc:picChg>
        <pc:picChg chg="mod">
          <ac:chgData name="Wout Cattrijsse" userId="c31793e314d61379" providerId="LiveId" clId="{D16ABD11-77DB-448B-9981-67694EEE0DC3}" dt="2023-06-26T13:56:37.007" v="8979" actId="1076"/>
          <ac:picMkLst>
            <pc:docMk/>
            <pc:sldMk cId="1965674987" sldId="273"/>
            <ac:picMk id="7" creationId="{5CAFA495-C113-CFB6-338B-9C46317CCA37}"/>
          </ac:picMkLst>
        </pc:picChg>
      </pc:sldChg>
      <pc:sldChg chg="addSp delSp modSp new add del mod modNotesTx">
        <pc:chgData name="Wout Cattrijsse" userId="c31793e314d61379" providerId="LiveId" clId="{D16ABD11-77DB-448B-9981-67694EEE0DC3}" dt="2023-06-26T13:34:44.256" v="8071"/>
        <pc:sldMkLst>
          <pc:docMk/>
          <pc:sldMk cId="1252847705" sldId="274"/>
        </pc:sldMkLst>
        <pc:spChg chg="del mod">
          <ac:chgData name="Wout Cattrijsse" userId="c31793e314d61379" providerId="LiveId" clId="{D16ABD11-77DB-448B-9981-67694EEE0DC3}" dt="2023-06-26T12:44:59.491" v="7916" actId="21"/>
          <ac:spMkLst>
            <pc:docMk/>
            <pc:sldMk cId="1252847705" sldId="274"/>
            <ac:spMk id="2" creationId="{A11F75B9-6CB5-CD10-EF21-6077F79E8DF8}"/>
          </ac:spMkLst>
        </pc:spChg>
        <pc:spChg chg="del">
          <ac:chgData name="Wout Cattrijsse" userId="c31793e314d61379" providerId="LiveId" clId="{D16ABD11-77DB-448B-9981-67694EEE0DC3}" dt="2023-06-22T22:29:12.204" v="3128" actId="21"/>
          <ac:spMkLst>
            <pc:docMk/>
            <pc:sldMk cId="1252847705" sldId="274"/>
            <ac:spMk id="4" creationId="{6F071919-999E-6443-1BE0-614379B64407}"/>
          </ac:spMkLst>
        </pc:spChg>
        <pc:spChg chg="add mod">
          <ac:chgData name="Wout Cattrijsse" userId="c31793e314d61379" providerId="LiveId" clId="{D16ABD11-77DB-448B-9981-67694EEE0DC3}" dt="2023-06-22T22:30:47.571" v="3129"/>
          <ac:spMkLst>
            <pc:docMk/>
            <pc:sldMk cId="1252847705" sldId="274"/>
            <ac:spMk id="7" creationId="{1095E4E0-FE51-D1C8-3067-D90892E1905A}"/>
          </ac:spMkLst>
        </pc:spChg>
        <pc:spChg chg="add mod">
          <ac:chgData name="Wout Cattrijsse" userId="c31793e314d61379" providerId="LiveId" clId="{D16ABD11-77DB-448B-9981-67694EEE0DC3}" dt="2023-06-22T22:36:56.935" v="3484" actId="1076"/>
          <ac:spMkLst>
            <pc:docMk/>
            <pc:sldMk cId="1252847705" sldId="274"/>
            <ac:spMk id="8" creationId="{D2DC1EC5-B848-4F22-DA0F-CB247B88FED2}"/>
          </ac:spMkLst>
        </pc:spChg>
        <pc:spChg chg="add mod">
          <ac:chgData name="Wout Cattrijsse" userId="c31793e314d61379" providerId="LiveId" clId="{D16ABD11-77DB-448B-9981-67694EEE0DC3}" dt="2023-06-25T09:52:14.282" v="7595"/>
          <ac:spMkLst>
            <pc:docMk/>
            <pc:sldMk cId="1252847705" sldId="274"/>
            <ac:spMk id="9" creationId="{DED9DB23-6AA6-DE29-C6A9-7A10BC7CAFEB}"/>
          </ac:spMkLst>
        </pc:spChg>
        <pc:spChg chg="add mod">
          <ac:chgData name="Wout Cattrijsse" userId="c31793e314d61379" providerId="LiveId" clId="{D16ABD11-77DB-448B-9981-67694EEE0DC3}" dt="2023-06-25T09:52:25.247" v="7596"/>
          <ac:spMkLst>
            <pc:docMk/>
            <pc:sldMk cId="1252847705" sldId="274"/>
            <ac:spMk id="10" creationId="{6BB3BF7B-35E4-EC8A-3F07-F76821870967}"/>
          </ac:spMkLst>
        </pc:spChg>
        <pc:spChg chg="add del mod">
          <ac:chgData name="Wout Cattrijsse" userId="c31793e314d61379" providerId="LiveId" clId="{D16ABD11-77DB-448B-9981-67694EEE0DC3}" dt="2023-06-26T12:45:19.522" v="7920" actId="21"/>
          <ac:spMkLst>
            <pc:docMk/>
            <pc:sldMk cId="1252847705" sldId="274"/>
            <ac:spMk id="12" creationId="{6697AA1C-A17B-CBDE-FDCF-35D3EFE68696}"/>
          </ac:spMkLst>
        </pc:spChg>
        <pc:spChg chg="add del mod">
          <ac:chgData name="Wout Cattrijsse" userId="c31793e314d61379" providerId="LiveId" clId="{D16ABD11-77DB-448B-9981-67694EEE0DC3}" dt="2023-06-26T12:45:09.919" v="7919"/>
          <ac:spMkLst>
            <pc:docMk/>
            <pc:sldMk cId="1252847705" sldId="274"/>
            <ac:spMk id="13" creationId="{7292B7B4-DFD0-AE70-214E-0C3DBE1060D3}"/>
          </ac:spMkLst>
        </pc:spChg>
        <pc:spChg chg="add mod">
          <ac:chgData name="Wout Cattrijsse" userId="c31793e314d61379" providerId="LiveId" clId="{D16ABD11-77DB-448B-9981-67694EEE0DC3}" dt="2023-06-26T12:45:24.673" v="7921"/>
          <ac:spMkLst>
            <pc:docMk/>
            <pc:sldMk cId="1252847705" sldId="274"/>
            <ac:spMk id="14" creationId="{87D9EAB8-931A-03D2-09AD-4D166817B66E}"/>
          </ac:spMkLst>
        </pc:spChg>
        <pc:picChg chg="add mod">
          <ac:chgData name="Wout Cattrijsse" userId="c31793e314d61379" providerId="LiveId" clId="{D16ABD11-77DB-448B-9981-67694EEE0DC3}" dt="2023-06-24T11:36:44.428" v="4974" actId="1076"/>
          <ac:picMkLst>
            <pc:docMk/>
            <pc:sldMk cId="1252847705" sldId="274"/>
            <ac:picMk id="6" creationId="{8F144F61-655D-1D7A-4B35-87069B622FFA}"/>
          </ac:picMkLst>
        </pc:picChg>
      </pc:sldChg>
      <pc:sldChg chg="addSp delSp modSp add del mod">
        <pc:chgData name="Wout Cattrijsse" userId="c31793e314d61379" providerId="LiveId" clId="{D16ABD11-77DB-448B-9981-67694EEE0DC3}" dt="2023-06-22T22:24:09.694" v="3125" actId="2696"/>
        <pc:sldMkLst>
          <pc:docMk/>
          <pc:sldMk cId="1460264982" sldId="274"/>
        </pc:sldMkLst>
        <pc:spChg chg="add del mod">
          <ac:chgData name="Wout Cattrijsse" userId="c31793e314d61379" providerId="LiveId" clId="{D16ABD11-77DB-448B-9981-67694EEE0DC3}" dt="2023-06-22T22:19:09.015" v="3072" actId="11529"/>
          <ac:spMkLst>
            <pc:docMk/>
            <pc:sldMk cId="1460264982" sldId="274"/>
            <ac:spMk id="9" creationId="{E85A5555-03E9-D59E-19F4-F77AEE1B8121}"/>
          </ac:spMkLst>
        </pc:spChg>
        <pc:spChg chg="add del mod">
          <ac:chgData name="Wout Cattrijsse" userId="c31793e314d61379" providerId="LiveId" clId="{D16ABD11-77DB-448B-9981-67694EEE0DC3}" dt="2023-06-22T22:20:19.858" v="3078" actId="11529"/>
          <ac:spMkLst>
            <pc:docMk/>
            <pc:sldMk cId="1460264982" sldId="274"/>
            <ac:spMk id="10" creationId="{D2E8C5E5-C87F-5B6B-976F-84B3FC1A9BC4}"/>
          </ac:spMkLst>
        </pc:spChg>
        <pc:spChg chg="add del mod">
          <ac:chgData name="Wout Cattrijsse" userId="c31793e314d61379" providerId="LiveId" clId="{D16ABD11-77DB-448B-9981-67694EEE0DC3}" dt="2023-06-22T22:23:55.025" v="3122" actId="11529"/>
          <ac:spMkLst>
            <pc:docMk/>
            <pc:sldMk cId="1460264982" sldId="274"/>
            <ac:spMk id="11" creationId="{0D4FE3C5-B9AE-5E3B-D5AB-50FF930E7EEF}"/>
          </ac:spMkLst>
        </pc:spChg>
        <pc:spChg chg="add del mod">
          <ac:chgData name="Wout Cattrijsse" userId="c31793e314d61379" providerId="LiveId" clId="{D16ABD11-77DB-448B-9981-67694EEE0DC3}" dt="2023-06-22T22:21:29.960" v="3087" actId="11529"/>
          <ac:spMkLst>
            <pc:docMk/>
            <pc:sldMk cId="1460264982" sldId="274"/>
            <ac:spMk id="12" creationId="{3094269C-0189-2EBA-7486-D5F9BFDF26B6}"/>
          </ac:spMkLst>
        </pc:spChg>
        <pc:spChg chg="add del mod">
          <ac:chgData name="Wout Cattrijsse" userId="c31793e314d61379" providerId="LiveId" clId="{D16ABD11-77DB-448B-9981-67694EEE0DC3}" dt="2023-06-22T22:23:53.715" v="3119" actId="11529"/>
          <ac:spMkLst>
            <pc:docMk/>
            <pc:sldMk cId="1460264982" sldId="274"/>
            <ac:spMk id="13" creationId="{57B2D25F-B3B2-C854-76FF-E75D0657C2B7}"/>
          </ac:spMkLst>
        </pc:spChg>
        <pc:spChg chg="add del mod">
          <ac:chgData name="Wout Cattrijsse" userId="c31793e314d61379" providerId="LiveId" clId="{D16ABD11-77DB-448B-9981-67694EEE0DC3}" dt="2023-06-22T22:23:52.724" v="3116" actId="11529"/>
          <ac:spMkLst>
            <pc:docMk/>
            <pc:sldMk cId="1460264982" sldId="274"/>
            <ac:spMk id="14" creationId="{7EBCC2FC-759F-3252-C1EF-1C2D2285DF28}"/>
          </ac:spMkLst>
        </pc:spChg>
        <pc:spChg chg="add del mod">
          <ac:chgData name="Wout Cattrijsse" userId="c31793e314d61379" providerId="LiveId" clId="{D16ABD11-77DB-448B-9981-67694EEE0DC3}" dt="2023-06-22T22:23:49.703" v="3109" actId="11529"/>
          <ac:spMkLst>
            <pc:docMk/>
            <pc:sldMk cId="1460264982" sldId="274"/>
            <ac:spMk id="15" creationId="{85C2338D-BBAE-E734-40D4-8ACF50C6F8ED}"/>
          </ac:spMkLst>
        </pc:spChg>
        <pc:picChg chg="add del mod">
          <ac:chgData name="Wout Cattrijsse" userId="c31793e314d61379" providerId="LiveId" clId="{D16ABD11-77DB-448B-9981-67694EEE0DC3}" dt="2023-06-22T22:16:17.984" v="3051"/>
          <ac:picMkLst>
            <pc:docMk/>
            <pc:sldMk cId="1460264982" sldId="274"/>
            <ac:picMk id="3" creationId="{14EEEE3A-F2AC-3EE0-8CE8-C4FE1B0B0DB9}"/>
          </ac:picMkLst>
        </pc:picChg>
        <pc:picChg chg="mod modCrop">
          <ac:chgData name="Wout Cattrijsse" userId="c31793e314d61379" providerId="LiveId" clId="{D16ABD11-77DB-448B-9981-67694EEE0DC3}" dt="2023-06-22T22:23:55.384" v="3123" actId="1076"/>
          <ac:picMkLst>
            <pc:docMk/>
            <pc:sldMk cId="1460264982" sldId="274"/>
            <ac:picMk id="5" creationId="{7D4D1717-3197-9DED-B7F2-D7280B463A7E}"/>
          </ac:picMkLst>
        </pc:picChg>
        <pc:picChg chg="add del mod modCrop">
          <ac:chgData name="Wout Cattrijsse" userId="c31793e314d61379" providerId="LiveId" clId="{D16ABD11-77DB-448B-9981-67694EEE0DC3}" dt="2023-06-22T22:23:59.658" v="3124" actId="21"/>
          <ac:picMkLst>
            <pc:docMk/>
            <pc:sldMk cId="1460264982" sldId="274"/>
            <ac:picMk id="8" creationId="{C124BDCE-A8C1-275A-9CA2-720A362F1EC7}"/>
          </ac:picMkLst>
        </pc:picChg>
      </pc:sldChg>
      <pc:sldChg chg="new del">
        <pc:chgData name="Wout Cattrijsse" userId="c31793e314d61379" providerId="LiveId" clId="{D16ABD11-77DB-448B-9981-67694EEE0DC3}" dt="2023-06-22T20:51:39.484" v="2877" actId="47"/>
        <pc:sldMkLst>
          <pc:docMk/>
          <pc:sldMk cId="2504114930" sldId="274"/>
        </pc:sldMkLst>
      </pc:sldChg>
      <pc:sldChg chg="new del">
        <pc:chgData name="Wout Cattrijsse" userId="c31793e314d61379" providerId="LiveId" clId="{D16ABD11-77DB-448B-9981-67694EEE0DC3}" dt="2023-06-22T20:51:35.284" v="2875" actId="47"/>
        <pc:sldMkLst>
          <pc:docMk/>
          <pc:sldMk cId="2778449800" sldId="274"/>
        </pc:sldMkLst>
      </pc:sldChg>
      <pc:sldChg chg="addSp modSp add del mod modNotesTx">
        <pc:chgData name="Wout Cattrijsse" userId="c31793e314d61379" providerId="LiveId" clId="{D16ABD11-77DB-448B-9981-67694EEE0DC3}" dt="2023-06-26T14:04:38.632" v="9085" actId="1076"/>
        <pc:sldMkLst>
          <pc:docMk/>
          <pc:sldMk cId="2857355798" sldId="275"/>
        </pc:sldMkLst>
        <pc:spChg chg="mod">
          <ac:chgData name="Wout Cattrijsse" userId="c31793e314d61379" providerId="LiveId" clId="{D16ABD11-77DB-448B-9981-67694EEE0DC3}" dt="2023-06-26T12:45:02.763" v="7917" actId="1076"/>
          <ac:spMkLst>
            <pc:docMk/>
            <pc:sldMk cId="2857355798" sldId="275"/>
            <ac:spMk id="2" creationId="{A11F75B9-6CB5-CD10-EF21-6077F79E8DF8}"/>
          </ac:spMkLst>
        </pc:spChg>
        <pc:spChg chg="add mod">
          <ac:chgData name="Wout Cattrijsse" userId="c31793e314d61379" providerId="LiveId" clId="{D16ABD11-77DB-448B-9981-67694EEE0DC3}" dt="2023-06-26T14:04:38.632" v="9085" actId="1076"/>
          <ac:spMkLst>
            <pc:docMk/>
            <pc:sldMk cId="2857355798" sldId="275"/>
            <ac:spMk id="4" creationId="{B0F5684D-95D2-F685-16EB-BDD4B30CB4E0}"/>
          </ac:spMkLst>
        </pc:spChg>
        <pc:spChg chg="add mod">
          <ac:chgData name="Wout Cattrijsse" userId="c31793e314d61379" providerId="LiveId" clId="{D16ABD11-77DB-448B-9981-67694EEE0DC3}" dt="2023-06-26T14:04:38.632" v="9085" actId="1076"/>
          <ac:spMkLst>
            <pc:docMk/>
            <pc:sldMk cId="2857355798" sldId="275"/>
            <ac:spMk id="5" creationId="{035DA9C7-D3FD-4E3F-7727-FAD0009F4FB2}"/>
          </ac:spMkLst>
        </pc:spChg>
        <pc:spChg chg="add mod">
          <ac:chgData name="Wout Cattrijsse" userId="c31793e314d61379" providerId="LiveId" clId="{D16ABD11-77DB-448B-9981-67694EEE0DC3}" dt="2023-06-24T11:40:36.502" v="5033" actId="1076"/>
          <ac:spMkLst>
            <pc:docMk/>
            <pc:sldMk cId="2857355798" sldId="275"/>
            <ac:spMk id="9" creationId="{8B21F921-CCBF-3272-9909-0E961DE21BAA}"/>
          </ac:spMkLst>
        </pc:spChg>
        <pc:spChg chg="add mod">
          <ac:chgData name="Wout Cattrijsse" userId="c31793e314d61379" providerId="LiveId" clId="{D16ABD11-77DB-448B-9981-67694EEE0DC3}" dt="2023-06-24T12:05:02.739" v="5053" actId="20577"/>
          <ac:spMkLst>
            <pc:docMk/>
            <pc:sldMk cId="2857355798" sldId="275"/>
            <ac:spMk id="10" creationId="{89CBAFB9-84C6-2749-BC18-8DCACC98863E}"/>
          </ac:spMkLst>
        </pc:spChg>
        <pc:picChg chg="mod">
          <ac:chgData name="Wout Cattrijsse" userId="c31793e314d61379" providerId="LiveId" clId="{D16ABD11-77DB-448B-9981-67694EEE0DC3}" dt="2023-06-25T09:52:58.850" v="7597" actId="1076"/>
          <ac:picMkLst>
            <pc:docMk/>
            <pc:sldMk cId="2857355798" sldId="275"/>
            <ac:picMk id="6" creationId="{8F144F61-655D-1D7A-4B35-87069B622FFA}"/>
          </ac:picMkLst>
        </pc:picChg>
      </pc:sldChg>
      <pc:sldChg chg="addSp delSp modSp new add del mod modNotesTx">
        <pc:chgData name="Wout Cattrijsse" userId="c31793e314d61379" providerId="LiveId" clId="{D16ABD11-77DB-448B-9981-67694EEE0DC3}" dt="2023-06-26T13:35:32.270" v="8073"/>
        <pc:sldMkLst>
          <pc:docMk/>
          <pc:sldMk cId="1402418891" sldId="276"/>
        </pc:sldMkLst>
        <pc:spChg chg="mod">
          <ac:chgData name="Wout Cattrijsse" userId="c31793e314d61379" providerId="LiveId" clId="{D16ABD11-77DB-448B-9981-67694EEE0DC3}" dt="2023-06-26T12:49:19.013" v="7947" actId="20577"/>
          <ac:spMkLst>
            <pc:docMk/>
            <pc:sldMk cId="1402418891" sldId="276"/>
            <ac:spMk id="2" creationId="{9D736B7E-C06A-8312-D959-E9677EAFECF1}"/>
          </ac:spMkLst>
        </pc:spChg>
        <pc:spChg chg="del">
          <ac:chgData name="Wout Cattrijsse" userId="c31793e314d61379" providerId="LiveId" clId="{D16ABD11-77DB-448B-9981-67694EEE0DC3}" dt="2023-06-22T22:44:51.093" v="3552" actId="21"/>
          <ac:spMkLst>
            <pc:docMk/>
            <pc:sldMk cId="1402418891" sldId="276"/>
            <ac:spMk id="4" creationId="{C9A67007-5A74-A416-9934-EFD8A43DC9FF}"/>
          </ac:spMkLst>
        </pc:spChg>
        <pc:spChg chg="add mod">
          <ac:chgData name="Wout Cattrijsse" userId="c31793e314d61379" providerId="LiveId" clId="{D16ABD11-77DB-448B-9981-67694EEE0DC3}" dt="2023-06-22T22:54:33.994" v="3704"/>
          <ac:spMkLst>
            <pc:docMk/>
            <pc:sldMk cId="1402418891" sldId="276"/>
            <ac:spMk id="7" creationId="{18077141-F4DC-0F29-03CE-AEB0E3DAA4AB}"/>
          </ac:spMkLst>
        </pc:spChg>
        <pc:picChg chg="add mod modCrop">
          <ac:chgData name="Wout Cattrijsse" userId="c31793e314d61379" providerId="LiveId" clId="{D16ABD11-77DB-448B-9981-67694EEE0DC3}" dt="2023-06-26T12:49:20.455" v="7948" actId="1076"/>
          <ac:picMkLst>
            <pc:docMk/>
            <pc:sldMk cId="1402418891" sldId="276"/>
            <ac:picMk id="6" creationId="{7D99C9FD-CD03-177C-1BB1-7D5AB223974D}"/>
          </ac:picMkLst>
        </pc:picChg>
      </pc:sldChg>
      <pc:sldChg chg="addSp delSp modSp new del mod">
        <pc:chgData name="Wout Cattrijsse" userId="c31793e314d61379" providerId="LiveId" clId="{D16ABD11-77DB-448B-9981-67694EEE0DC3}" dt="2023-06-22T23:20:20.409" v="3842" actId="2696"/>
        <pc:sldMkLst>
          <pc:docMk/>
          <pc:sldMk cId="1215628997" sldId="277"/>
        </pc:sldMkLst>
        <pc:spChg chg="mod">
          <ac:chgData name="Wout Cattrijsse" userId="c31793e314d61379" providerId="LiveId" clId="{D16ABD11-77DB-448B-9981-67694EEE0DC3}" dt="2023-06-22T23:19:47.539" v="3836" actId="21"/>
          <ac:spMkLst>
            <pc:docMk/>
            <pc:sldMk cId="1215628997" sldId="277"/>
            <ac:spMk id="2" creationId="{A7C5C75D-90B9-31EF-8FB8-5D8F3B0F7BE4}"/>
          </ac:spMkLst>
        </pc:spChg>
        <pc:spChg chg="del">
          <ac:chgData name="Wout Cattrijsse" userId="c31793e314d61379" providerId="LiveId" clId="{D16ABD11-77DB-448B-9981-67694EEE0DC3}" dt="2023-06-22T23:17:42.817" v="3821" actId="21"/>
          <ac:spMkLst>
            <pc:docMk/>
            <pc:sldMk cId="1215628997" sldId="277"/>
            <ac:spMk id="4" creationId="{A9121858-3C01-120D-6B72-F20D725C89BA}"/>
          </ac:spMkLst>
        </pc:spChg>
        <pc:spChg chg="add mod">
          <ac:chgData name="Wout Cattrijsse" userId="c31793e314d61379" providerId="LiveId" clId="{D16ABD11-77DB-448B-9981-67694EEE0DC3}" dt="2023-06-22T23:18:13.408" v="3822"/>
          <ac:spMkLst>
            <pc:docMk/>
            <pc:sldMk cId="1215628997" sldId="277"/>
            <ac:spMk id="5" creationId="{31CF3DB6-8CF6-5FC0-B120-56131A7DEB03}"/>
          </ac:spMkLst>
        </pc:spChg>
        <pc:spChg chg="add del mod">
          <ac:chgData name="Wout Cattrijsse" userId="c31793e314d61379" providerId="LiveId" clId="{D16ABD11-77DB-448B-9981-67694EEE0DC3}" dt="2023-06-22T23:19:23.748" v="3832"/>
          <ac:spMkLst>
            <pc:docMk/>
            <pc:sldMk cId="1215628997" sldId="277"/>
            <ac:spMk id="6" creationId="{C6BB7899-562F-DDD7-92D3-B4E3BCD2500E}"/>
          </ac:spMkLst>
        </pc:spChg>
      </pc:sldChg>
      <pc:sldChg chg="addSp modSp new del mod">
        <pc:chgData name="Wout Cattrijsse" userId="c31793e314d61379" providerId="LiveId" clId="{D16ABD11-77DB-448B-9981-67694EEE0DC3}" dt="2023-06-22T23:54:03.709" v="4418" actId="2696"/>
        <pc:sldMkLst>
          <pc:docMk/>
          <pc:sldMk cId="265471303" sldId="278"/>
        </pc:sldMkLst>
        <pc:spChg chg="mod">
          <ac:chgData name="Wout Cattrijsse" userId="c31793e314d61379" providerId="LiveId" clId="{D16ABD11-77DB-448B-9981-67694EEE0DC3}" dt="2023-06-22T23:19:56.239" v="3839"/>
          <ac:spMkLst>
            <pc:docMk/>
            <pc:sldMk cId="265471303" sldId="278"/>
            <ac:spMk id="2" creationId="{D478A55A-1FB5-6B53-1D36-7B7B953D6AB6}"/>
          </ac:spMkLst>
        </pc:spChg>
        <pc:spChg chg="mod">
          <ac:chgData name="Wout Cattrijsse" userId="c31793e314d61379" providerId="LiveId" clId="{D16ABD11-77DB-448B-9981-67694EEE0DC3}" dt="2023-06-22T23:23:03.690" v="4079" actId="1076"/>
          <ac:spMkLst>
            <pc:docMk/>
            <pc:sldMk cId="265471303" sldId="278"/>
            <ac:spMk id="3" creationId="{2C7C119C-77DA-3B98-69DA-A88B9A3E436A}"/>
          </ac:spMkLst>
        </pc:spChg>
        <pc:spChg chg="add mod">
          <ac:chgData name="Wout Cattrijsse" userId="c31793e314d61379" providerId="LiveId" clId="{D16ABD11-77DB-448B-9981-67694EEE0DC3}" dt="2023-06-22T23:20:12.279" v="3841"/>
          <ac:spMkLst>
            <pc:docMk/>
            <pc:sldMk cId="265471303" sldId="278"/>
            <ac:spMk id="5" creationId="{78555E55-5D3A-E981-212C-326F6A59657B}"/>
          </ac:spMkLst>
        </pc:spChg>
      </pc:sldChg>
      <pc:sldChg chg="new del">
        <pc:chgData name="Wout Cattrijsse" userId="c31793e314d61379" providerId="LiveId" clId="{D16ABD11-77DB-448B-9981-67694EEE0DC3}" dt="2023-06-22T23:19:36.708" v="3834" actId="680"/>
        <pc:sldMkLst>
          <pc:docMk/>
          <pc:sldMk cId="1947833891" sldId="278"/>
        </pc:sldMkLst>
      </pc:sldChg>
      <pc:sldChg chg="addSp delSp modSp new add del mod modNotesTx">
        <pc:chgData name="Wout Cattrijsse" userId="c31793e314d61379" providerId="LiveId" clId="{D16ABD11-77DB-448B-9981-67694EEE0DC3}" dt="2023-06-26T13:36:44.594" v="8075"/>
        <pc:sldMkLst>
          <pc:docMk/>
          <pc:sldMk cId="898953344" sldId="279"/>
        </pc:sldMkLst>
        <pc:spChg chg="mod">
          <ac:chgData name="Wout Cattrijsse" userId="c31793e314d61379" providerId="LiveId" clId="{D16ABD11-77DB-448B-9981-67694EEE0DC3}" dt="2023-06-26T12:51:44.018" v="8017" actId="20577"/>
          <ac:spMkLst>
            <pc:docMk/>
            <pc:sldMk cId="898953344" sldId="279"/>
            <ac:spMk id="2" creationId="{4D608EFD-B87B-8846-5C06-1D1B8108E15B}"/>
          </ac:spMkLst>
        </pc:spChg>
        <pc:spChg chg="del mod">
          <ac:chgData name="Wout Cattrijsse" userId="c31793e314d61379" providerId="LiveId" clId="{D16ABD11-77DB-448B-9981-67694EEE0DC3}" dt="2023-06-24T12:25:03.909" v="5310" actId="21"/>
          <ac:spMkLst>
            <pc:docMk/>
            <pc:sldMk cId="898953344" sldId="279"/>
            <ac:spMk id="3" creationId="{025F39FC-1F28-19EA-E46A-DC8C2AC1DE57}"/>
          </ac:spMkLst>
        </pc:spChg>
        <pc:spChg chg="add mod">
          <ac:chgData name="Wout Cattrijsse" userId="c31793e314d61379" providerId="LiveId" clId="{D16ABD11-77DB-448B-9981-67694EEE0DC3}" dt="2023-06-22T23:34:22.197" v="4081"/>
          <ac:spMkLst>
            <pc:docMk/>
            <pc:sldMk cId="898953344" sldId="279"/>
            <ac:spMk id="5" creationId="{8C066B62-F91D-C76E-05AE-DDE53E6E79F6}"/>
          </ac:spMkLst>
        </pc:spChg>
      </pc:sldChg>
      <pc:sldChg chg="addSp delSp modSp add del mod ord modNotesTx">
        <pc:chgData name="Wout Cattrijsse" userId="c31793e314d61379" providerId="LiveId" clId="{D16ABD11-77DB-448B-9981-67694EEE0DC3}" dt="2023-06-26T13:36:02.517" v="8074"/>
        <pc:sldMkLst>
          <pc:docMk/>
          <pc:sldMk cId="3717581110" sldId="280"/>
        </pc:sldMkLst>
        <pc:spChg chg="mod">
          <ac:chgData name="Wout Cattrijsse" userId="c31793e314d61379" providerId="LiveId" clId="{D16ABD11-77DB-448B-9981-67694EEE0DC3}" dt="2023-06-22T23:51:38.487" v="4415"/>
          <ac:spMkLst>
            <pc:docMk/>
            <pc:sldMk cId="3717581110" sldId="280"/>
            <ac:spMk id="2" creationId="{9D736B7E-C06A-8312-D959-E9677EAFECF1}"/>
          </ac:spMkLst>
        </pc:spChg>
        <pc:spChg chg="add del mod">
          <ac:chgData name="Wout Cattrijsse" userId="c31793e314d61379" providerId="LiveId" clId="{D16ABD11-77DB-448B-9981-67694EEE0DC3}" dt="2023-06-22T23:36:32.277" v="4084" actId="767"/>
          <ac:spMkLst>
            <pc:docMk/>
            <pc:sldMk cId="3717581110" sldId="280"/>
            <ac:spMk id="4" creationId="{3AB51B5C-7710-16DA-A399-F43AA2912208}"/>
          </ac:spMkLst>
        </pc:spChg>
        <pc:spChg chg="add mod">
          <ac:chgData name="Wout Cattrijsse" userId="c31793e314d61379" providerId="LiveId" clId="{D16ABD11-77DB-448B-9981-67694EEE0DC3}" dt="2023-06-23T00:01:45.625" v="4467" actId="1076"/>
          <ac:spMkLst>
            <pc:docMk/>
            <pc:sldMk cId="3717581110" sldId="280"/>
            <ac:spMk id="5" creationId="{147D7F39-2173-234C-DA5F-2507758CD8C0}"/>
          </ac:spMkLst>
        </pc:spChg>
        <pc:spChg chg="add mod">
          <ac:chgData name="Wout Cattrijsse" userId="c31793e314d61379" providerId="LiveId" clId="{D16ABD11-77DB-448B-9981-67694EEE0DC3}" dt="2023-06-23T00:01:45.625" v="4467" actId="1076"/>
          <ac:spMkLst>
            <pc:docMk/>
            <pc:sldMk cId="3717581110" sldId="280"/>
            <ac:spMk id="8" creationId="{261D7874-0FB1-B1E9-C898-7F7EB5A57537}"/>
          </ac:spMkLst>
        </pc:spChg>
        <pc:spChg chg="add mod ord">
          <ac:chgData name="Wout Cattrijsse" userId="c31793e314d61379" providerId="LiveId" clId="{D16ABD11-77DB-448B-9981-67694EEE0DC3}" dt="2023-06-23T00:01:45.625" v="4467" actId="1076"/>
          <ac:spMkLst>
            <pc:docMk/>
            <pc:sldMk cId="3717581110" sldId="280"/>
            <ac:spMk id="9" creationId="{17E1CFDE-A26F-5431-F14E-6D2377E290C8}"/>
          </ac:spMkLst>
        </pc:spChg>
        <pc:spChg chg="add mod">
          <ac:chgData name="Wout Cattrijsse" userId="c31793e314d61379" providerId="LiveId" clId="{D16ABD11-77DB-448B-9981-67694EEE0DC3}" dt="2023-06-23T00:01:45.625" v="4467" actId="1076"/>
          <ac:spMkLst>
            <pc:docMk/>
            <pc:sldMk cId="3717581110" sldId="280"/>
            <ac:spMk id="10" creationId="{402E0EC9-AFEA-D6FF-A0B7-D144E26F7742}"/>
          </ac:spMkLst>
        </pc:spChg>
        <pc:spChg chg="add mod">
          <ac:chgData name="Wout Cattrijsse" userId="c31793e314d61379" providerId="LiveId" clId="{D16ABD11-77DB-448B-9981-67694EEE0DC3}" dt="2023-06-23T00:01:45.625" v="4467" actId="1076"/>
          <ac:spMkLst>
            <pc:docMk/>
            <pc:sldMk cId="3717581110" sldId="280"/>
            <ac:spMk id="11" creationId="{12B69FD8-2753-D719-0629-F74AC6684ECD}"/>
          </ac:spMkLst>
        </pc:spChg>
        <pc:spChg chg="add mod">
          <ac:chgData name="Wout Cattrijsse" userId="c31793e314d61379" providerId="LiveId" clId="{D16ABD11-77DB-448B-9981-67694EEE0DC3}" dt="2023-06-23T00:01:45.625" v="4467" actId="1076"/>
          <ac:spMkLst>
            <pc:docMk/>
            <pc:sldMk cId="3717581110" sldId="280"/>
            <ac:spMk id="12" creationId="{EA115519-B8D7-5162-3212-ACE90E56C870}"/>
          </ac:spMkLst>
        </pc:spChg>
        <pc:spChg chg="add mod">
          <ac:chgData name="Wout Cattrijsse" userId="c31793e314d61379" providerId="LiveId" clId="{D16ABD11-77DB-448B-9981-67694EEE0DC3}" dt="2023-06-23T00:01:45.625" v="4467" actId="1076"/>
          <ac:spMkLst>
            <pc:docMk/>
            <pc:sldMk cId="3717581110" sldId="280"/>
            <ac:spMk id="15" creationId="{2CDA63A6-0C89-10A3-1443-F21BBC15C004}"/>
          </ac:spMkLst>
        </pc:spChg>
        <pc:spChg chg="add del">
          <ac:chgData name="Wout Cattrijsse" userId="c31793e314d61379" providerId="LiveId" clId="{D16ABD11-77DB-448B-9981-67694EEE0DC3}" dt="2023-06-22T23:46:20.646" v="4296" actId="11529"/>
          <ac:spMkLst>
            <pc:docMk/>
            <pc:sldMk cId="3717581110" sldId="280"/>
            <ac:spMk id="17" creationId="{E2462CE3-1B93-D542-1D3B-4C6F5C3285FC}"/>
          </ac:spMkLst>
        </pc:spChg>
        <pc:spChg chg="add mod">
          <ac:chgData name="Wout Cattrijsse" userId="c31793e314d61379" providerId="LiveId" clId="{D16ABD11-77DB-448B-9981-67694EEE0DC3}" dt="2023-06-23T00:01:45.625" v="4467" actId="1076"/>
          <ac:spMkLst>
            <pc:docMk/>
            <pc:sldMk cId="3717581110" sldId="280"/>
            <ac:spMk id="18" creationId="{A93E2ABE-DEB3-B2EC-C921-F603FD345C71}"/>
          </ac:spMkLst>
        </pc:spChg>
        <pc:spChg chg="add mod">
          <ac:chgData name="Wout Cattrijsse" userId="c31793e314d61379" providerId="LiveId" clId="{D16ABD11-77DB-448B-9981-67694EEE0DC3}" dt="2023-06-23T00:01:45.625" v="4467" actId="1076"/>
          <ac:spMkLst>
            <pc:docMk/>
            <pc:sldMk cId="3717581110" sldId="280"/>
            <ac:spMk id="19" creationId="{03BE56E1-2B0E-FCDF-ECC6-C414FA3F1325}"/>
          </ac:spMkLst>
        </pc:spChg>
        <pc:spChg chg="add mod">
          <ac:chgData name="Wout Cattrijsse" userId="c31793e314d61379" providerId="LiveId" clId="{D16ABD11-77DB-448B-9981-67694EEE0DC3}" dt="2023-06-25T11:48:05.902" v="7871" actId="1076"/>
          <ac:spMkLst>
            <pc:docMk/>
            <pc:sldMk cId="3717581110" sldId="280"/>
            <ac:spMk id="20" creationId="{B3F9816A-961A-D722-5DED-1DE2AA49964A}"/>
          </ac:spMkLst>
        </pc:spChg>
        <pc:spChg chg="add mod">
          <ac:chgData name="Wout Cattrijsse" userId="c31793e314d61379" providerId="LiveId" clId="{D16ABD11-77DB-448B-9981-67694EEE0DC3}" dt="2023-06-23T00:01:45.625" v="4467" actId="1076"/>
          <ac:spMkLst>
            <pc:docMk/>
            <pc:sldMk cId="3717581110" sldId="280"/>
            <ac:spMk id="21" creationId="{6B806B24-6B6C-C5F2-A679-5827E071994F}"/>
          </ac:spMkLst>
        </pc:spChg>
        <pc:spChg chg="add mod">
          <ac:chgData name="Wout Cattrijsse" userId="c31793e314d61379" providerId="LiveId" clId="{D16ABD11-77DB-448B-9981-67694EEE0DC3}" dt="2023-06-23T00:01:45.625" v="4467" actId="1076"/>
          <ac:spMkLst>
            <pc:docMk/>
            <pc:sldMk cId="3717581110" sldId="280"/>
            <ac:spMk id="22" creationId="{28B0E627-9E4C-B3CF-4241-56F3145A6FC1}"/>
          </ac:spMkLst>
        </pc:spChg>
        <pc:picChg chg="mod">
          <ac:chgData name="Wout Cattrijsse" userId="c31793e314d61379" providerId="LiveId" clId="{D16ABD11-77DB-448B-9981-67694EEE0DC3}" dt="2023-06-23T00:01:45.625" v="4467" actId="1076"/>
          <ac:picMkLst>
            <pc:docMk/>
            <pc:sldMk cId="3717581110" sldId="280"/>
            <ac:picMk id="6" creationId="{7D99C9FD-CD03-177C-1BB1-7D5AB223974D}"/>
          </ac:picMkLst>
        </pc:picChg>
        <pc:picChg chg="add mod">
          <ac:chgData name="Wout Cattrijsse" userId="c31793e314d61379" providerId="LiveId" clId="{D16ABD11-77DB-448B-9981-67694EEE0DC3}" dt="2023-06-23T00:01:45.625" v="4467" actId="1076"/>
          <ac:picMkLst>
            <pc:docMk/>
            <pc:sldMk cId="3717581110" sldId="280"/>
            <ac:picMk id="14" creationId="{210869C3-2B92-522E-CD75-3AEC800C8C90}"/>
          </ac:picMkLst>
        </pc:picChg>
        <pc:picChg chg="add mod">
          <ac:chgData name="Wout Cattrijsse" userId="c31793e314d61379" providerId="LiveId" clId="{D16ABD11-77DB-448B-9981-67694EEE0DC3}" dt="2023-06-23T00:01:45.625" v="4467" actId="1076"/>
          <ac:picMkLst>
            <pc:docMk/>
            <pc:sldMk cId="3717581110" sldId="280"/>
            <ac:picMk id="16" creationId="{3A87A6D1-0733-E667-33BC-AFE637BD539F}"/>
          </ac:picMkLst>
        </pc:picChg>
      </pc:sldChg>
      <pc:sldChg chg="addSp delSp modSp new del mod">
        <pc:chgData name="Wout Cattrijsse" userId="c31793e314d61379" providerId="LiveId" clId="{D16ABD11-77DB-448B-9981-67694EEE0DC3}" dt="2023-06-24T22:05:40.274" v="6336" actId="2696"/>
        <pc:sldMkLst>
          <pc:docMk/>
          <pc:sldMk cId="811481011" sldId="281"/>
        </pc:sldMkLst>
        <pc:spChg chg="mod">
          <ac:chgData name="Wout Cattrijsse" userId="c31793e314d61379" providerId="LiveId" clId="{D16ABD11-77DB-448B-9981-67694EEE0DC3}" dt="2023-06-23T00:12:35.895" v="4604" actId="20577"/>
          <ac:spMkLst>
            <pc:docMk/>
            <pc:sldMk cId="811481011" sldId="281"/>
            <ac:spMk id="2" creationId="{70A5FA80-2D19-5323-A842-D4C727EBB9E7}"/>
          </ac:spMkLst>
        </pc:spChg>
        <pc:spChg chg="del">
          <ac:chgData name="Wout Cattrijsse" userId="c31793e314d61379" providerId="LiveId" clId="{D16ABD11-77DB-448B-9981-67694EEE0DC3}" dt="2023-06-24T20:38:12.344" v="6237" actId="21"/>
          <ac:spMkLst>
            <pc:docMk/>
            <pc:sldMk cId="811481011" sldId="281"/>
            <ac:spMk id="3" creationId="{FC9CBD31-5F68-2447-3A53-9355A6DF1354}"/>
          </ac:spMkLst>
        </pc:spChg>
        <pc:spChg chg="add mod">
          <ac:chgData name="Wout Cattrijsse" userId="c31793e314d61379" providerId="LiveId" clId="{D16ABD11-77DB-448B-9981-67694EEE0DC3}" dt="2023-06-24T20:38:02.057" v="6236"/>
          <ac:spMkLst>
            <pc:docMk/>
            <pc:sldMk cId="811481011" sldId="281"/>
            <ac:spMk id="5" creationId="{01C20398-EF57-C129-DD32-789593A8C1E9}"/>
          </ac:spMkLst>
        </pc:spChg>
      </pc:sldChg>
      <pc:sldChg chg="addSp delSp modSp new del mod">
        <pc:chgData name="Wout Cattrijsse" userId="c31793e314d61379" providerId="LiveId" clId="{D16ABD11-77DB-448B-9981-67694EEE0DC3}" dt="2023-06-24T13:44:45.110" v="6120" actId="2696"/>
        <pc:sldMkLst>
          <pc:docMk/>
          <pc:sldMk cId="183241362" sldId="282"/>
        </pc:sldMkLst>
        <pc:spChg chg="mod">
          <ac:chgData name="Wout Cattrijsse" userId="c31793e314d61379" providerId="LiveId" clId="{D16ABD11-77DB-448B-9981-67694EEE0DC3}" dt="2023-06-24T12:34:30.860" v="5354" actId="20577"/>
          <ac:spMkLst>
            <pc:docMk/>
            <pc:sldMk cId="183241362" sldId="282"/>
            <ac:spMk id="2" creationId="{8B03BF34-7B0D-EED1-855C-C949822E057B}"/>
          </ac:spMkLst>
        </pc:spChg>
        <pc:spChg chg="del mod">
          <ac:chgData name="Wout Cattrijsse" userId="c31793e314d61379" providerId="LiveId" clId="{D16ABD11-77DB-448B-9981-67694EEE0DC3}" dt="2023-06-24T13:07:00.679" v="5578" actId="21"/>
          <ac:spMkLst>
            <pc:docMk/>
            <pc:sldMk cId="183241362" sldId="282"/>
            <ac:spMk id="3" creationId="{25776764-B4C1-543A-2C18-72D15A19C6EC}"/>
          </ac:spMkLst>
        </pc:spChg>
        <pc:spChg chg="add mod">
          <ac:chgData name="Wout Cattrijsse" userId="c31793e314d61379" providerId="LiveId" clId="{D16ABD11-77DB-448B-9981-67694EEE0DC3}" dt="2023-06-24T13:01:02.953" v="5545"/>
          <ac:spMkLst>
            <pc:docMk/>
            <pc:sldMk cId="183241362" sldId="282"/>
            <ac:spMk id="8" creationId="{89075164-5F25-5D4F-9DCE-131C9774E724}"/>
          </ac:spMkLst>
        </pc:spChg>
        <pc:spChg chg="add mod">
          <ac:chgData name="Wout Cattrijsse" userId="c31793e314d61379" providerId="LiveId" clId="{D16ABD11-77DB-448B-9981-67694EEE0DC3}" dt="2023-06-24T13:21:12.469" v="5772" actId="14100"/>
          <ac:spMkLst>
            <pc:docMk/>
            <pc:sldMk cId="183241362" sldId="282"/>
            <ac:spMk id="9" creationId="{C02BDF07-8BF9-7123-E0F4-7FE0869056D0}"/>
          </ac:spMkLst>
        </pc:spChg>
        <pc:spChg chg="add mod">
          <ac:chgData name="Wout Cattrijsse" userId="c31793e314d61379" providerId="LiveId" clId="{D16ABD11-77DB-448B-9981-67694EEE0DC3}" dt="2023-06-24T13:22:35.741" v="5783" actId="1076"/>
          <ac:spMkLst>
            <pc:docMk/>
            <pc:sldMk cId="183241362" sldId="282"/>
            <ac:spMk id="10" creationId="{E2A692BF-1FC3-1C29-2869-D41BD9C20999}"/>
          </ac:spMkLst>
        </pc:spChg>
        <pc:spChg chg="add mod">
          <ac:chgData name="Wout Cattrijsse" userId="c31793e314d61379" providerId="LiveId" clId="{D16ABD11-77DB-448B-9981-67694EEE0DC3}" dt="2023-06-24T13:22:19.528" v="5781" actId="1076"/>
          <ac:spMkLst>
            <pc:docMk/>
            <pc:sldMk cId="183241362" sldId="282"/>
            <ac:spMk id="11" creationId="{5B966363-60AE-3D12-9110-DEFB30CDE300}"/>
          </ac:spMkLst>
        </pc:spChg>
        <pc:spChg chg="add del mod">
          <ac:chgData name="Wout Cattrijsse" userId="c31793e314d61379" providerId="LiveId" clId="{D16ABD11-77DB-448B-9981-67694EEE0DC3}" dt="2023-06-24T13:14:31.410" v="5625"/>
          <ac:spMkLst>
            <pc:docMk/>
            <pc:sldMk cId="183241362" sldId="282"/>
            <ac:spMk id="12" creationId="{A8A5BCAF-5F69-C2F3-D21D-4F5EFC519E4D}"/>
          </ac:spMkLst>
        </pc:spChg>
        <pc:graphicFrameChg chg="add del mod modGraphic">
          <ac:chgData name="Wout Cattrijsse" userId="c31793e314d61379" providerId="LiveId" clId="{D16ABD11-77DB-448B-9981-67694EEE0DC3}" dt="2023-06-24T12:51:41.982" v="5487" actId="21"/>
          <ac:graphicFrameMkLst>
            <pc:docMk/>
            <pc:sldMk cId="183241362" sldId="282"/>
            <ac:graphicFrameMk id="5" creationId="{3F38B1B2-9805-CA82-041F-497B4AD591F2}"/>
          </ac:graphicFrameMkLst>
        </pc:graphicFrameChg>
        <pc:graphicFrameChg chg="add mod modGraphic">
          <ac:chgData name="Wout Cattrijsse" userId="c31793e314d61379" providerId="LiveId" clId="{D16ABD11-77DB-448B-9981-67694EEE0DC3}" dt="2023-06-24T13:22:46.383" v="5784"/>
          <ac:graphicFrameMkLst>
            <pc:docMk/>
            <pc:sldMk cId="183241362" sldId="282"/>
            <ac:graphicFrameMk id="6" creationId="{0BE6327D-C430-8BCC-EE0E-7383B29DA956}"/>
          </ac:graphicFrameMkLst>
        </pc:graphicFrameChg>
        <pc:graphicFrameChg chg="add del mod modGraphic">
          <ac:chgData name="Wout Cattrijsse" userId="c31793e314d61379" providerId="LiveId" clId="{D16ABD11-77DB-448B-9981-67694EEE0DC3}" dt="2023-06-24T13:00:11.793" v="5532" actId="21"/>
          <ac:graphicFrameMkLst>
            <pc:docMk/>
            <pc:sldMk cId="183241362" sldId="282"/>
            <ac:graphicFrameMk id="7" creationId="{02B45C67-824F-1382-0A7A-31E7B2C9CC7C}"/>
          </ac:graphicFrameMkLst>
        </pc:graphicFrameChg>
      </pc:sldChg>
      <pc:sldChg chg="addSp delSp modSp new del mod">
        <pc:chgData name="Wout Cattrijsse" userId="c31793e314d61379" providerId="LiveId" clId="{D16ABD11-77DB-448B-9981-67694EEE0DC3}" dt="2023-06-24T23:10:16.555" v="7577" actId="2696"/>
        <pc:sldMkLst>
          <pc:docMk/>
          <pc:sldMk cId="1438190048" sldId="283"/>
        </pc:sldMkLst>
        <pc:spChg chg="del">
          <ac:chgData name="Wout Cattrijsse" userId="c31793e314d61379" providerId="LiveId" clId="{D16ABD11-77DB-448B-9981-67694EEE0DC3}" dt="2023-06-24T13:00:25.221" v="5536" actId="21"/>
          <ac:spMkLst>
            <pc:docMk/>
            <pc:sldMk cId="1438190048" sldId="283"/>
            <ac:spMk id="2" creationId="{3FA976B6-4CFD-25CD-6562-40E5D4B7CA91}"/>
          </ac:spMkLst>
        </pc:spChg>
        <pc:spChg chg="del">
          <ac:chgData name="Wout Cattrijsse" userId="c31793e314d61379" providerId="LiveId" clId="{D16ABD11-77DB-448B-9981-67694EEE0DC3}" dt="2023-06-24T13:00:22.973" v="5535" actId="21"/>
          <ac:spMkLst>
            <pc:docMk/>
            <pc:sldMk cId="1438190048" sldId="283"/>
            <ac:spMk id="3" creationId="{22D32143-D534-C503-64E0-D88CB8959994}"/>
          </ac:spMkLst>
        </pc:spChg>
        <pc:spChg chg="add mod ord">
          <ac:chgData name="Wout Cattrijsse" userId="c31793e314d61379" providerId="LiveId" clId="{D16ABD11-77DB-448B-9981-67694EEE0DC3}" dt="2023-06-24T13:01:10.452" v="5547" actId="167"/>
          <ac:spMkLst>
            <pc:docMk/>
            <pc:sldMk cId="1438190048" sldId="283"/>
            <ac:spMk id="6" creationId="{83768283-8DAD-EE73-9FF1-EAF122485964}"/>
          </ac:spMkLst>
        </pc:spChg>
        <pc:graphicFrameChg chg="add mod">
          <ac:chgData name="Wout Cattrijsse" userId="c31793e314d61379" providerId="LiveId" clId="{D16ABD11-77DB-448B-9981-67694EEE0DC3}" dt="2023-06-24T13:04:59.620" v="5575" actId="1076"/>
          <ac:graphicFrameMkLst>
            <pc:docMk/>
            <pc:sldMk cId="1438190048" sldId="283"/>
            <ac:graphicFrameMk id="5" creationId="{698E451B-C279-B66F-2496-C85292C1256D}"/>
          </ac:graphicFrameMkLst>
        </pc:graphicFrameChg>
      </pc:sldChg>
      <pc:sldChg chg="addSp delSp modSp new del mod">
        <pc:chgData name="Wout Cattrijsse" userId="c31793e314d61379" providerId="LiveId" clId="{D16ABD11-77DB-448B-9981-67694EEE0DC3}" dt="2023-06-24T23:10:10.169" v="7575" actId="2696"/>
        <pc:sldMkLst>
          <pc:docMk/>
          <pc:sldMk cId="1638177418" sldId="284"/>
        </pc:sldMkLst>
        <pc:spChg chg="del">
          <ac:chgData name="Wout Cattrijsse" userId="c31793e314d61379" providerId="LiveId" clId="{D16ABD11-77DB-448B-9981-67694EEE0DC3}" dt="2023-06-24T13:24:33.119" v="5786" actId="21"/>
          <ac:spMkLst>
            <pc:docMk/>
            <pc:sldMk cId="1638177418" sldId="284"/>
            <ac:spMk id="2" creationId="{860241A2-D2A4-347B-16F2-94630A993D09}"/>
          </ac:spMkLst>
        </pc:spChg>
        <pc:spChg chg="del mod">
          <ac:chgData name="Wout Cattrijsse" userId="c31793e314d61379" providerId="LiveId" clId="{D16ABD11-77DB-448B-9981-67694EEE0DC3}" dt="2023-06-24T13:24:36.021" v="5788" actId="21"/>
          <ac:spMkLst>
            <pc:docMk/>
            <pc:sldMk cId="1638177418" sldId="284"/>
            <ac:spMk id="3" creationId="{15B9C85E-6C19-F248-B04A-2264E72FDFDC}"/>
          </ac:spMkLst>
        </pc:spChg>
        <pc:spChg chg="add mod ord">
          <ac:chgData name="Wout Cattrijsse" userId="c31793e314d61379" providerId="LiveId" clId="{D16ABD11-77DB-448B-9981-67694EEE0DC3}" dt="2023-06-24T13:48:19.971" v="6144" actId="14100"/>
          <ac:spMkLst>
            <pc:docMk/>
            <pc:sldMk cId="1638177418" sldId="284"/>
            <ac:spMk id="5" creationId="{10494634-760D-7508-D0BA-C3CF1647C072}"/>
          </ac:spMkLst>
        </pc:spChg>
        <pc:spChg chg="add mod ord">
          <ac:chgData name="Wout Cattrijsse" userId="c31793e314d61379" providerId="LiveId" clId="{D16ABD11-77DB-448B-9981-67694EEE0DC3}" dt="2023-06-24T13:49:36.690" v="6223" actId="20577"/>
          <ac:spMkLst>
            <pc:docMk/>
            <pc:sldMk cId="1638177418" sldId="284"/>
            <ac:spMk id="6" creationId="{05B8559F-FA18-2BC4-3918-D0889BB90078}"/>
          </ac:spMkLst>
        </pc:spChg>
        <pc:spChg chg="add mod">
          <ac:chgData name="Wout Cattrijsse" userId="c31793e314d61379" providerId="LiveId" clId="{D16ABD11-77DB-448B-9981-67694EEE0DC3}" dt="2023-06-24T13:48:19.971" v="6144" actId="14100"/>
          <ac:spMkLst>
            <pc:docMk/>
            <pc:sldMk cId="1638177418" sldId="284"/>
            <ac:spMk id="7" creationId="{0C6B8B83-77C2-9EFA-477A-5A576D60CC86}"/>
          </ac:spMkLst>
        </pc:spChg>
        <pc:spChg chg="add del mod">
          <ac:chgData name="Wout Cattrijsse" userId="c31793e314d61379" providerId="LiveId" clId="{D16ABD11-77DB-448B-9981-67694EEE0DC3}" dt="2023-06-24T13:31:32.239" v="5832"/>
          <ac:spMkLst>
            <pc:docMk/>
            <pc:sldMk cId="1638177418" sldId="284"/>
            <ac:spMk id="8" creationId="{17B3FFB8-19C0-6D79-1E38-7720E43052F9}"/>
          </ac:spMkLst>
        </pc:spChg>
        <pc:spChg chg="add del mod">
          <ac:chgData name="Wout Cattrijsse" userId="c31793e314d61379" providerId="LiveId" clId="{D16ABD11-77DB-448B-9981-67694EEE0DC3}" dt="2023-06-24T13:31:32.230" v="5830" actId="21"/>
          <ac:spMkLst>
            <pc:docMk/>
            <pc:sldMk cId="1638177418" sldId="284"/>
            <ac:spMk id="9" creationId="{EE8FC74A-31A7-B741-716B-3A63F86CB5E5}"/>
          </ac:spMkLst>
        </pc:spChg>
        <pc:spChg chg="add del mod">
          <ac:chgData name="Wout Cattrijsse" userId="c31793e314d61379" providerId="LiveId" clId="{D16ABD11-77DB-448B-9981-67694EEE0DC3}" dt="2023-06-24T13:33:20.719" v="5947" actId="21"/>
          <ac:spMkLst>
            <pc:docMk/>
            <pc:sldMk cId="1638177418" sldId="284"/>
            <ac:spMk id="10" creationId="{3B054CEA-1E2F-2D3D-9547-816BD80C6137}"/>
          </ac:spMkLst>
        </pc:spChg>
        <pc:spChg chg="add del mod">
          <ac:chgData name="Wout Cattrijsse" userId="c31793e314d61379" providerId="LiveId" clId="{D16ABD11-77DB-448B-9981-67694EEE0DC3}" dt="2023-06-24T13:33:18.960" v="5946" actId="21"/>
          <ac:spMkLst>
            <pc:docMk/>
            <pc:sldMk cId="1638177418" sldId="284"/>
            <ac:spMk id="11" creationId="{A02B0090-A1FF-6C57-E513-51EB83A0A067}"/>
          </ac:spMkLst>
        </pc:spChg>
        <pc:spChg chg="add del mod">
          <ac:chgData name="Wout Cattrijsse" userId="c31793e314d61379" providerId="LiveId" clId="{D16ABD11-77DB-448B-9981-67694EEE0DC3}" dt="2023-06-24T13:33:14.270" v="5945"/>
          <ac:spMkLst>
            <pc:docMk/>
            <pc:sldMk cId="1638177418" sldId="284"/>
            <ac:spMk id="12" creationId="{D3B959A9-3241-C594-6B78-144DD0ABE146}"/>
          </ac:spMkLst>
        </pc:spChg>
        <pc:spChg chg="add mod">
          <ac:chgData name="Wout Cattrijsse" userId="c31793e314d61379" providerId="LiveId" clId="{D16ABD11-77DB-448B-9981-67694EEE0DC3}" dt="2023-06-24T13:35:14.510" v="6056"/>
          <ac:spMkLst>
            <pc:docMk/>
            <pc:sldMk cId="1638177418" sldId="284"/>
            <ac:spMk id="13" creationId="{D562E656-05F7-0029-950B-A9906C4F2FC3}"/>
          </ac:spMkLst>
        </pc:spChg>
        <pc:spChg chg="add mod">
          <ac:chgData name="Wout Cattrijsse" userId="c31793e314d61379" providerId="LiveId" clId="{D16ABD11-77DB-448B-9981-67694EEE0DC3}" dt="2023-06-24T13:50:20.610" v="6227" actId="14100"/>
          <ac:spMkLst>
            <pc:docMk/>
            <pc:sldMk cId="1638177418" sldId="284"/>
            <ac:spMk id="14" creationId="{8082E1B3-2EE6-1008-7FF3-3151A408F6E8}"/>
          </ac:spMkLst>
        </pc:spChg>
        <pc:spChg chg="add del mod">
          <ac:chgData name="Wout Cattrijsse" userId="c31793e314d61379" providerId="LiveId" clId="{D16ABD11-77DB-448B-9981-67694EEE0DC3}" dt="2023-06-24T13:50:28.479" v="6228" actId="21"/>
          <ac:spMkLst>
            <pc:docMk/>
            <pc:sldMk cId="1638177418" sldId="284"/>
            <ac:spMk id="15" creationId="{6DC15011-E21D-E6C4-1E96-F0F9FBF5DD68}"/>
          </ac:spMkLst>
        </pc:spChg>
        <pc:spChg chg="add del mod">
          <ac:chgData name="Wout Cattrijsse" userId="c31793e314d61379" providerId="LiveId" clId="{D16ABD11-77DB-448B-9981-67694EEE0DC3}" dt="2023-06-24T13:50:30.720" v="6229" actId="21"/>
          <ac:spMkLst>
            <pc:docMk/>
            <pc:sldMk cId="1638177418" sldId="284"/>
            <ac:spMk id="16" creationId="{7D9A6E83-B0BC-6B20-AF39-067DFA2C1004}"/>
          </ac:spMkLst>
        </pc:spChg>
        <pc:spChg chg="add mod">
          <ac:chgData name="Wout Cattrijsse" userId="c31793e314d61379" providerId="LiveId" clId="{D16ABD11-77DB-448B-9981-67694EEE0DC3}" dt="2023-06-24T13:50:43.301" v="6233" actId="1076"/>
          <ac:spMkLst>
            <pc:docMk/>
            <pc:sldMk cId="1638177418" sldId="284"/>
            <ac:spMk id="17" creationId="{D63BCB6D-CA3F-99E3-D243-68473D04F100}"/>
          </ac:spMkLst>
        </pc:spChg>
        <pc:spChg chg="add mod">
          <ac:chgData name="Wout Cattrijsse" userId="c31793e314d61379" providerId="LiveId" clId="{D16ABD11-77DB-448B-9981-67694EEE0DC3}" dt="2023-06-24T13:51:13.001" v="6235" actId="14100"/>
          <ac:spMkLst>
            <pc:docMk/>
            <pc:sldMk cId="1638177418" sldId="284"/>
            <ac:spMk id="18" creationId="{38211B0C-7E63-E657-0207-A2452A76CA1B}"/>
          </ac:spMkLst>
        </pc:spChg>
      </pc:sldChg>
      <pc:sldChg chg="modSp add del mod ord modNotesTx">
        <pc:chgData name="Wout Cattrijsse" userId="c31793e314d61379" providerId="LiveId" clId="{D16ABD11-77DB-448B-9981-67694EEE0DC3}" dt="2023-06-26T14:05:51.224" v="9090" actId="2696"/>
        <pc:sldMkLst>
          <pc:docMk/>
          <pc:sldMk cId="3585731524" sldId="285"/>
        </pc:sldMkLst>
        <pc:spChg chg="mod">
          <ac:chgData name="Wout Cattrijsse" userId="c31793e314d61379" providerId="LiveId" clId="{D16ABD11-77DB-448B-9981-67694EEE0DC3}" dt="2023-06-24T21:59:51.771" v="6241"/>
          <ac:spMkLst>
            <pc:docMk/>
            <pc:sldMk cId="3585731524" sldId="285"/>
            <ac:spMk id="2" creationId="{00A4798C-B321-34C0-2F7A-C8AA3FD583FA}"/>
          </ac:spMkLst>
        </pc:spChg>
        <pc:spChg chg="mod">
          <ac:chgData name="Wout Cattrijsse" userId="c31793e314d61379" providerId="LiveId" clId="{D16ABD11-77DB-448B-9981-67694EEE0DC3}" dt="2023-06-24T22:00:38.652" v="6242" actId="1076"/>
          <ac:spMkLst>
            <pc:docMk/>
            <pc:sldMk cId="3585731524" sldId="285"/>
            <ac:spMk id="9" creationId="{8A255EE0-9107-C28B-068E-4BA58384D0C7}"/>
          </ac:spMkLst>
        </pc:spChg>
        <pc:spChg chg="mod">
          <ac:chgData name="Wout Cattrijsse" userId="c31793e314d61379" providerId="LiveId" clId="{D16ABD11-77DB-448B-9981-67694EEE0DC3}" dt="2023-06-24T22:00:38.652" v="6242" actId="1076"/>
          <ac:spMkLst>
            <pc:docMk/>
            <pc:sldMk cId="3585731524" sldId="285"/>
            <ac:spMk id="12" creationId="{2598C11F-F46E-32FA-2489-70EF83013B4E}"/>
          </ac:spMkLst>
        </pc:spChg>
        <pc:spChg chg="mod">
          <ac:chgData name="Wout Cattrijsse" userId="c31793e314d61379" providerId="LiveId" clId="{D16ABD11-77DB-448B-9981-67694EEE0DC3}" dt="2023-06-24T22:00:38.652" v="6242" actId="1076"/>
          <ac:spMkLst>
            <pc:docMk/>
            <pc:sldMk cId="3585731524" sldId="285"/>
            <ac:spMk id="13" creationId="{31A43C72-5D80-2909-9579-D395D73C2E58}"/>
          </ac:spMkLst>
        </pc:spChg>
        <pc:spChg chg="mod">
          <ac:chgData name="Wout Cattrijsse" userId="c31793e314d61379" providerId="LiveId" clId="{D16ABD11-77DB-448B-9981-67694EEE0DC3}" dt="2023-06-24T22:00:38.652" v="6242" actId="1076"/>
          <ac:spMkLst>
            <pc:docMk/>
            <pc:sldMk cId="3585731524" sldId="285"/>
            <ac:spMk id="14" creationId="{45DC51F6-B701-781B-D6BA-A8905B1D4A18}"/>
          </ac:spMkLst>
        </pc:spChg>
        <pc:spChg chg="mod">
          <ac:chgData name="Wout Cattrijsse" userId="c31793e314d61379" providerId="LiveId" clId="{D16ABD11-77DB-448B-9981-67694EEE0DC3}" dt="2023-06-24T22:00:38.652" v="6242" actId="1076"/>
          <ac:spMkLst>
            <pc:docMk/>
            <pc:sldMk cId="3585731524" sldId="285"/>
            <ac:spMk id="15" creationId="{4CD39A10-E5B8-C706-BB99-F83BE9FAD070}"/>
          </ac:spMkLst>
        </pc:spChg>
        <pc:spChg chg="mod">
          <ac:chgData name="Wout Cattrijsse" userId="c31793e314d61379" providerId="LiveId" clId="{D16ABD11-77DB-448B-9981-67694EEE0DC3}" dt="2023-06-24T22:00:38.652" v="6242" actId="1076"/>
          <ac:spMkLst>
            <pc:docMk/>
            <pc:sldMk cId="3585731524" sldId="285"/>
            <ac:spMk id="16" creationId="{11AB338D-2654-2542-9399-E1D9F54639C9}"/>
          </ac:spMkLst>
        </pc:spChg>
        <pc:spChg chg="mod">
          <ac:chgData name="Wout Cattrijsse" userId="c31793e314d61379" providerId="LiveId" clId="{D16ABD11-77DB-448B-9981-67694EEE0DC3}" dt="2023-06-24T22:00:38.652" v="6242" actId="1076"/>
          <ac:spMkLst>
            <pc:docMk/>
            <pc:sldMk cId="3585731524" sldId="285"/>
            <ac:spMk id="24" creationId="{CBE9F6B5-6961-09D0-3171-27ACECEC2856}"/>
          </ac:spMkLst>
        </pc:spChg>
        <pc:spChg chg="mod">
          <ac:chgData name="Wout Cattrijsse" userId="c31793e314d61379" providerId="LiveId" clId="{D16ABD11-77DB-448B-9981-67694EEE0DC3}" dt="2023-06-24T22:00:38.652" v="6242" actId="1076"/>
          <ac:spMkLst>
            <pc:docMk/>
            <pc:sldMk cId="3585731524" sldId="285"/>
            <ac:spMk id="26" creationId="{03554A6D-F597-1B25-4667-953FCBF39F02}"/>
          </ac:spMkLst>
        </pc:spChg>
        <pc:picChg chg="mod">
          <ac:chgData name="Wout Cattrijsse" userId="c31793e314d61379" providerId="LiveId" clId="{D16ABD11-77DB-448B-9981-67694EEE0DC3}" dt="2023-06-24T22:00:38.652" v="6242" actId="1076"/>
          <ac:picMkLst>
            <pc:docMk/>
            <pc:sldMk cId="3585731524" sldId="285"/>
            <ac:picMk id="5" creationId="{B08B03CE-068E-CEAC-6AE1-E43EB0E1C090}"/>
          </ac:picMkLst>
        </pc:picChg>
        <pc:picChg chg="mod">
          <ac:chgData name="Wout Cattrijsse" userId="c31793e314d61379" providerId="LiveId" clId="{D16ABD11-77DB-448B-9981-67694EEE0DC3}" dt="2023-06-24T22:00:38.652" v="6242" actId="1076"/>
          <ac:picMkLst>
            <pc:docMk/>
            <pc:sldMk cId="3585731524" sldId="285"/>
            <ac:picMk id="6" creationId="{D19CD7C2-9EF8-0F1E-72CC-F959C431A743}"/>
          </ac:picMkLst>
        </pc:picChg>
        <pc:picChg chg="mod">
          <ac:chgData name="Wout Cattrijsse" userId="c31793e314d61379" providerId="LiveId" clId="{D16ABD11-77DB-448B-9981-67694EEE0DC3}" dt="2023-06-24T22:00:38.652" v="6242" actId="1076"/>
          <ac:picMkLst>
            <pc:docMk/>
            <pc:sldMk cId="3585731524" sldId="285"/>
            <ac:picMk id="8" creationId="{BF35CA7E-ECD0-6AC9-BCDD-AEB1007573F8}"/>
          </ac:picMkLst>
        </pc:picChg>
        <pc:picChg chg="mod">
          <ac:chgData name="Wout Cattrijsse" userId="c31793e314d61379" providerId="LiveId" clId="{D16ABD11-77DB-448B-9981-67694EEE0DC3}" dt="2023-06-24T22:00:38.652" v="6242" actId="1076"/>
          <ac:picMkLst>
            <pc:docMk/>
            <pc:sldMk cId="3585731524" sldId="285"/>
            <ac:picMk id="11" creationId="{253D0C72-0CD5-E8F7-CCF8-699D2618B3D0}"/>
          </ac:picMkLst>
        </pc:picChg>
        <pc:picChg chg="mod">
          <ac:chgData name="Wout Cattrijsse" userId="c31793e314d61379" providerId="LiveId" clId="{D16ABD11-77DB-448B-9981-67694EEE0DC3}" dt="2023-06-24T22:00:38.652" v="6242" actId="1076"/>
          <ac:picMkLst>
            <pc:docMk/>
            <pc:sldMk cId="3585731524" sldId="285"/>
            <ac:picMk id="18" creationId="{0C1B71E3-1AA0-4CE9-C2FB-F124FF29E8DA}"/>
          </ac:picMkLst>
        </pc:picChg>
        <pc:picChg chg="mod">
          <ac:chgData name="Wout Cattrijsse" userId="c31793e314d61379" providerId="LiveId" clId="{D16ABD11-77DB-448B-9981-67694EEE0DC3}" dt="2023-06-24T22:00:38.652" v="6242" actId="1076"/>
          <ac:picMkLst>
            <pc:docMk/>
            <pc:sldMk cId="3585731524" sldId="285"/>
            <ac:picMk id="23" creationId="{37B5060E-D4C7-33F4-FD66-341DF12F6448}"/>
          </ac:picMkLst>
        </pc:picChg>
        <pc:picChg chg="mod">
          <ac:chgData name="Wout Cattrijsse" userId="c31793e314d61379" providerId="LiveId" clId="{D16ABD11-77DB-448B-9981-67694EEE0DC3}" dt="2023-06-24T22:00:38.652" v="6242" actId="1076"/>
          <ac:picMkLst>
            <pc:docMk/>
            <pc:sldMk cId="3585731524" sldId="285"/>
            <ac:picMk id="25" creationId="{80DA1FC1-2507-4EB6-C152-A70D842E799D}"/>
          </ac:picMkLst>
        </pc:picChg>
      </pc:sldChg>
      <pc:sldChg chg="addSp delSp modSp add del mod ord modNotesTx">
        <pc:chgData name="Wout Cattrijsse" userId="c31793e314d61379" providerId="LiveId" clId="{D16ABD11-77DB-448B-9981-67694EEE0DC3}" dt="2023-06-26T14:04:23.140" v="9084" actId="1076"/>
        <pc:sldMkLst>
          <pc:docMk/>
          <pc:sldMk cId="131749643" sldId="286"/>
        </pc:sldMkLst>
        <pc:spChg chg="mod">
          <ac:chgData name="Wout Cattrijsse" userId="c31793e314d61379" providerId="LiveId" clId="{D16ABD11-77DB-448B-9981-67694EEE0DC3}" dt="2023-06-24T22:01:22.754" v="6246"/>
          <ac:spMkLst>
            <pc:docMk/>
            <pc:sldMk cId="131749643" sldId="286"/>
            <ac:spMk id="2" creationId="{A11F75B9-6CB5-CD10-EF21-6077F79E8DF8}"/>
          </ac:spMkLst>
        </pc:spChg>
        <pc:spChg chg="mod">
          <ac:chgData name="Wout Cattrijsse" userId="c31793e314d61379" providerId="LiveId" clId="{D16ABD11-77DB-448B-9981-67694EEE0DC3}" dt="2023-06-26T14:04:23.140" v="9084" actId="1076"/>
          <ac:spMkLst>
            <pc:docMk/>
            <pc:sldMk cId="131749643" sldId="286"/>
            <ac:spMk id="4" creationId="{B0F5684D-95D2-F685-16EB-BDD4B30CB4E0}"/>
          </ac:spMkLst>
        </pc:spChg>
        <pc:spChg chg="mod">
          <ac:chgData name="Wout Cattrijsse" userId="c31793e314d61379" providerId="LiveId" clId="{D16ABD11-77DB-448B-9981-67694EEE0DC3}" dt="2023-06-26T14:04:23.140" v="9084" actId="1076"/>
          <ac:spMkLst>
            <pc:docMk/>
            <pc:sldMk cId="131749643" sldId="286"/>
            <ac:spMk id="5" creationId="{035DA9C7-D3FD-4E3F-7727-FAD0009F4FB2}"/>
          </ac:spMkLst>
        </pc:spChg>
        <pc:spChg chg="add del mod">
          <ac:chgData name="Wout Cattrijsse" userId="c31793e314d61379" providerId="LiveId" clId="{D16ABD11-77DB-448B-9981-67694EEE0DC3}" dt="2023-06-26T12:54:11.517" v="8036" actId="21"/>
          <ac:spMkLst>
            <pc:docMk/>
            <pc:sldMk cId="131749643" sldId="286"/>
            <ac:spMk id="13" creationId="{F2B11224-4155-F5C7-6A20-95616C20E72A}"/>
          </ac:spMkLst>
        </pc:spChg>
        <pc:picChg chg="add del mod">
          <ac:chgData name="Wout Cattrijsse" userId="c31793e314d61379" providerId="LiveId" clId="{D16ABD11-77DB-448B-9981-67694EEE0DC3}" dt="2023-06-26T12:53:29.123" v="8018" actId="21"/>
          <ac:picMkLst>
            <pc:docMk/>
            <pc:sldMk cId="131749643" sldId="286"/>
            <ac:picMk id="12" creationId="{5C1226D7-A182-B7AA-90F2-E9507842FF2B}"/>
          </ac:picMkLst>
        </pc:picChg>
      </pc:sldChg>
      <pc:sldChg chg="addSp delSp modSp new add del mod modNotesTx">
        <pc:chgData name="Wout Cattrijsse" userId="c31793e314d61379" providerId="LiveId" clId="{D16ABD11-77DB-448B-9981-67694EEE0DC3}" dt="2023-06-26T14:03:13.204" v="9081" actId="1076"/>
        <pc:sldMkLst>
          <pc:docMk/>
          <pc:sldMk cId="2969760356" sldId="287"/>
        </pc:sldMkLst>
        <pc:spChg chg="del">
          <ac:chgData name="Wout Cattrijsse" userId="c31793e314d61379" providerId="LiveId" clId="{D16ABD11-77DB-448B-9981-67694EEE0DC3}" dt="2023-06-24T22:09:36.915" v="6340" actId="21"/>
          <ac:spMkLst>
            <pc:docMk/>
            <pc:sldMk cId="2969760356" sldId="287"/>
            <ac:spMk id="2" creationId="{90E81064-86E1-0D32-234F-814D3EC0C699}"/>
          </ac:spMkLst>
        </pc:spChg>
        <pc:spChg chg="del mod">
          <ac:chgData name="Wout Cattrijsse" userId="c31793e314d61379" providerId="LiveId" clId="{D16ABD11-77DB-448B-9981-67694EEE0DC3}" dt="2023-06-24T22:09:35.585" v="6339" actId="21"/>
          <ac:spMkLst>
            <pc:docMk/>
            <pc:sldMk cId="2969760356" sldId="287"/>
            <ac:spMk id="3" creationId="{1D8306CF-37D2-5C91-C7DB-A5E4EDA8A5A4}"/>
          </ac:spMkLst>
        </pc:spChg>
        <pc:spChg chg="mod">
          <ac:chgData name="Wout Cattrijsse" userId="c31793e314d61379" providerId="LiveId" clId="{D16ABD11-77DB-448B-9981-67694EEE0DC3}" dt="2023-06-26T14:01:49.532" v="9073" actId="1076"/>
          <ac:spMkLst>
            <pc:docMk/>
            <pc:sldMk cId="2969760356" sldId="287"/>
            <ac:spMk id="4" creationId="{C00A6FA7-CAB5-64E8-7DA5-0C8C3E561D3A}"/>
          </ac:spMkLst>
        </pc:spChg>
        <pc:spChg chg="add mod ord">
          <ac:chgData name="Wout Cattrijsse" userId="c31793e314d61379" providerId="LiveId" clId="{D16ABD11-77DB-448B-9981-67694EEE0DC3}" dt="2023-06-26T14:02:11.847" v="9074" actId="1076"/>
          <ac:spMkLst>
            <pc:docMk/>
            <pc:sldMk cId="2969760356" sldId="287"/>
            <ac:spMk id="6" creationId="{938C9747-507B-904D-3051-299257248213}"/>
          </ac:spMkLst>
        </pc:spChg>
        <pc:spChg chg="add mod">
          <ac:chgData name="Wout Cattrijsse" userId="c31793e314d61379" providerId="LiveId" clId="{D16ABD11-77DB-448B-9981-67694EEE0DC3}" dt="2023-06-26T14:02:57.270" v="9079" actId="1076"/>
          <ac:spMkLst>
            <pc:docMk/>
            <pc:sldMk cId="2969760356" sldId="287"/>
            <ac:spMk id="20" creationId="{51A732ED-10DC-4131-6119-C14A448A4643}"/>
          </ac:spMkLst>
        </pc:spChg>
        <pc:spChg chg="add del mod">
          <ac:chgData name="Wout Cattrijsse" userId="c31793e314d61379" providerId="LiveId" clId="{D16ABD11-77DB-448B-9981-67694EEE0DC3}" dt="2023-06-24T23:04:16.241" v="7441"/>
          <ac:spMkLst>
            <pc:docMk/>
            <pc:sldMk cId="2969760356" sldId="287"/>
            <ac:spMk id="21" creationId="{C9A881EA-3A60-51F8-9A2D-1E3E8CB62D59}"/>
          </ac:spMkLst>
        </pc:spChg>
        <pc:graphicFrameChg chg="add mod modGraphic">
          <ac:chgData name="Wout Cattrijsse" userId="c31793e314d61379" providerId="LiveId" clId="{D16ABD11-77DB-448B-9981-67694EEE0DC3}" dt="2023-06-26T14:01:49.532" v="9073" actId="1076"/>
          <ac:graphicFrameMkLst>
            <pc:docMk/>
            <pc:sldMk cId="2969760356" sldId="287"/>
            <ac:graphicFrameMk id="5" creationId="{D5F37B0C-A1FE-FEFE-1726-0AEA8937D527}"/>
          </ac:graphicFrameMkLst>
        </pc:graphicFrameChg>
        <pc:graphicFrameChg chg="add del mod">
          <ac:chgData name="Wout Cattrijsse" userId="c31793e314d61379" providerId="LiveId" clId="{D16ABD11-77DB-448B-9981-67694EEE0DC3}" dt="2023-06-24T22:22:44.788" v="6732"/>
          <ac:graphicFrameMkLst>
            <pc:docMk/>
            <pc:sldMk cId="2969760356" sldId="287"/>
            <ac:graphicFrameMk id="7" creationId="{43B49B76-AA86-7E08-5C15-5FC77EE398E9}"/>
          </ac:graphicFrameMkLst>
        </pc:graphicFrameChg>
        <pc:picChg chg="add del mod">
          <ac:chgData name="Wout Cattrijsse" userId="c31793e314d61379" providerId="LiveId" clId="{D16ABD11-77DB-448B-9981-67694EEE0DC3}" dt="2023-06-24T22:28:54.485" v="6987" actId="22"/>
          <ac:picMkLst>
            <pc:docMk/>
            <pc:sldMk cId="2969760356" sldId="287"/>
            <ac:picMk id="9" creationId="{B25AEB55-9B2A-0A4C-9DD6-D635AB1AF8D1}"/>
          </ac:picMkLst>
        </pc:picChg>
        <pc:picChg chg="add del mod">
          <ac:chgData name="Wout Cattrijsse" userId="c31793e314d61379" providerId="LiveId" clId="{D16ABD11-77DB-448B-9981-67694EEE0DC3}" dt="2023-06-24T22:31:19.836" v="6995" actId="22"/>
          <ac:picMkLst>
            <pc:docMk/>
            <pc:sldMk cId="2969760356" sldId="287"/>
            <ac:picMk id="11" creationId="{E659CD69-2F48-B6A9-C644-15BDF7B1C909}"/>
          </ac:picMkLst>
        </pc:picChg>
        <pc:picChg chg="add del mod">
          <ac:chgData name="Wout Cattrijsse" userId="c31793e314d61379" providerId="LiveId" clId="{D16ABD11-77DB-448B-9981-67694EEE0DC3}" dt="2023-06-24T22:42:29.340" v="7001" actId="22"/>
          <ac:picMkLst>
            <pc:docMk/>
            <pc:sldMk cId="2969760356" sldId="287"/>
            <ac:picMk id="13" creationId="{47D346D2-EA47-6018-0283-59E7FD454DC2}"/>
          </ac:picMkLst>
        </pc:picChg>
        <pc:picChg chg="add mod">
          <ac:chgData name="Wout Cattrijsse" userId="c31793e314d61379" providerId="LiveId" clId="{D16ABD11-77DB-448B-9981-67694EEE0DC3}" dt="2023-06-26T14:02:44.592" v="9077" actId="1076"/>
          <ac:picMkLst>
            <pc:docMk/>
            <pc:sldMk cId="2969760356" sldId="287"/>
            <ac:picMk id="15" creationId="{082BC537-E899-12AF-994C-08AE50087BD0}"/>
          </ac:picMkLst>
        </pc:picChg>
        <pc:picChg chg="add del mod">
          <ac:chgData name="Wout Cattrijsse" userId="c31793e314d61379" providerId="LiveId" clId="{D16ABD11-77DB-448B-9981-67694EEE0DC3}" dt="2023-06-24T22:50:53.182" v="7033" actId="22"/>
          <ac:picMkLst>
            <pc:docMk/>
            <pc:sldMk cId="2969760356" sldId="287"/>
            <ac:picMk id="17" creationId="{E2165B92-71C9-CBA3-4AB5-5DE907ACE92C}"/>
          </ac:picMkLst>
        </pc:picChg>
        <pc:picChg chg="add mod">
          <ac:chgData name="Wout Cattrijsse" userId="c31793e314d61379" providerId="LiveId" clId="{D16ABD11-77DB-448B-9981-67694EEE0DC3}" dt="2023-06-26T14:02:48.618" v="9078" actId="1076"/>
          <ac:picMkLst>
            <pc:docMk/>
            <pc:sldMk cId="2969760356" sldId="287"/>
            <ac:picMk id="19" creationId="{DC3B1332-E97B-7D97-749E-2E417C582EE6}"/>
          </ac:picMkLst>
        </pc:picChg>
        <pc:picChg chg="add mod">
          <ac:chgData name="Wout Cattrijsse" userId="c31793e314d61379" providerId="LiveId" clId="{D16ABD11-77DB-448B-9981-67694EEE0DC3}" dt="2023-06-26T14:03:07.190" v="9080" actId="1076"/>
          <ac:picMkLst>
            <pc:docMk/>
            <pc:sldMk cId="2969760356" sldId="287"/>
            <ac:picMk id="23" creationId="{59CFF169-9D6E-122A-7CE7-3C530ABA0AA8}"/>
          </ac:picMkLst>
        </pc:picChg>
        <pc:picChg chg="add mod">
          <ac:chgData name="Wout Cattrijsse" userId="c31793e314d61379" providerId="LiveId" clId="{D16ABD11-77DB-448B-9981-67694EEE0DC3}" dt="2023-06-26T14:03:13.204" v="9081" actId="1076"/>
          <ac:picMkLst>
            <pc:docMk/>
            <pc:sldMk cId="2969760356" sldId="287"/>
            <ac:picMk id="25" creationId="{7BC6A022-7E19-00AC-0F14-9AA7093C6379}"/>
          </ac:picMkLst>
        </pc:picChg>
      </pc:sldChg>
      <pc:sldChg chg="new del">
        <pc:chgData name="Wout Cattrijsse" userId="c31793e314d61379" providerId="LiveId" clId="{D16ABD11-77DB-448B-9981-67694EEE0DC3}" dt="2023-06-25T09:57:54.419" v="7799" actId="680"/>
        <pc:sldMkLst>
          <pc:docMk/>
          <pc:sldMk cId="643240078" sldId="288"/>
        </pc:sldMkLst>
      </pc:sldChg>
      <pc:sldChg chg="modSp add modNotesTx">
        <pc:chgData name="Wout Cattrijsse" userId="c31793e314d61379" providerId="LiveId" clId="{D16ABD11-77DB-448B-9981-67694EEE0DC3}" dt="2023-06-26T13:19:40.697" v="8070"/>
        <pc:sldMkLst>
          <pc:docMk/>
          <pc:sldMk cId="923704336" sldId="288"/>
        </pc:sldMkLst>
        <pc:spChg chg="mod">
          <ac:chgData name="Wout Cattrijsse" userId="c31793e314d61379" providerId="LiveId" clId="{D16ABD11-77DB-448B-9981-67694EEE0DC3}" dt="2023-06-25T11:45:58.009" v="7868" actId="207"/>
          <ac:spMkLst>
            <pc:docMk/>
            <pc:sldMk cId="923704336" sldId="288"/>
            <ac:spMk id="10" creationId="{353298F0-BB86-2C2F-0C49-5356849DEF6A}"/>
          </ac:spMkLst>
        </pc:spChg>
      </pc:sldChg>
      <pc:sldChg chg="add del">
        <pc:chgData name="Wout Cattrijsse" userId="c31793e314d61379" providerId="LiveId" clId="{D16ABD11-77DB-448B-9981-67694EEE0DC3}" dt="2023-06-24T23:10:13.598" v="7576" actId="2696"/>
        <pc:sldMkLst>
          <pc:docMk/>
          <pc:sldMk cId="3282932513" sldId="288"/>
        </pc:sldMkLst>
      </pc:sldChg>
      <pc:sldChg chg="add ord modNotesTx">
        <pc:chgData name="Wout Cattrijsse" userId="c31793e314d61379" providerId="LiveId" clId="{D16ABD11-77DB-448B-9981-67694EEE0DC3}" dt="2023-06-26T14:07:49.012" v="9255" actId="20577"/>
        <pc:sldMkLst>
          <pc:docMk/>
          <pc:sldMk cId="589447930" sldId="289"/>
        </pc:sldMkLst>
      </pc:sldChg>
    </pc:docChg>
  </pc:docChgLst>
  <pc:docChgLst>
    <pc:chgData name="Wout Cattrijsse" userId="c31793e314d61379" providerId="LiveId" clId="{58C8A570-CC2D-4861-B640-3C14758D3F24}"/>
    <pc:docChg chg="undo custSel addSld delSld modSld">
      <pc:chgData name="Wout Cattrijsse" userId="c31793e314d61379" providerId="LiveId" clId="{58C8A570-CC2D-4861-B640-3C14758D3F24}" dt="2023-06-26T21:37:15.552" v="60" actId="2696"/>
      <pc:docMkLst>
        <pc:docMk/>
      </pc:docMkLst>
      <pc:sldChg chg="modSp mod">
        <pc:chgData name="Wout Cattrijsse" userId="c31793e314d61379" providerId="LiveId" clId="{58C8A570-CC2D-4861-B640-3C14758D3F24}" dt="2023-06-26T16:46:21.734" v="10" actId="1076"/>
        <pc:sldMkLst>
          <pc:docMk/>
          <pc:sldMk cId="2501857579" sldId="270"/>
        </pc:sldMkLst>
        <pc:spChg chg="mod">
          <ac:chgData name="Wout Cattrijsse" userId="c31793e314d61379" providerId="LiveId" clId="{58C8A570-CC2D-4861-B640-3C14758D3F24}" dt="2023-06-26T16:46:21.734" v="10" actId="1076"/>
          <ac:spMkLst>
            <pc:docMk/>
            <pc:sldMk cId="2501857579" sldId="270"/>
            <ac:spMk id="30" creationId="{02553FCC-4F41-987F-2573-EF83D36BFE29}"/>
          </ac:spMkLst>
        </pc:spChg>
        <pc:spChg chg="mod">
          <ac:chgData name="Wout Cattrijsse" userId="c31793e314d61379" providerId="LiveId" clId="{58C8A570-CC2D-4861-B640-3C14758D3F24}" dt="2023-06-26T16:45:58.340" v="9" actId="1076"/>
          <ac:spMkLst>
            <pc:docMk/>
            <pc:sldMk cId="2501857579" sldId="270"/>
            <ac:spMk id="32" creationId="{E767F20D-7A30-A827-9DEF-FD7111D47A6E}"/>
          </ac:spMkLst>
        </pc:spChg>
      </pc:sldChg>
      <pc:sldChg chg="modSp mod">
        <pc:chgData name="Wout Cattrijsse" userId="c31793e314d61379" providerId="LiveId" clId="{58C8A570-CC2D-4861-B640-3C14758D3F24}" dt="2023-06-26T16:46:49.999" v="18" actId="1076"/>
        <pc:sldMkLst>
          <pc:docMk/>
          <pc:sldMk cId="1976485816" sldId="271"/>
        </pc:sldMkLst>
        <pc:spChg chg="mod">
          <ac:chgData name="Wout Cattrijsse" userId="c31793e314d61379" providerId="LiveId" clId="{58C8A570-CC2D-4861-B640-3C14758D3F24}" dt="2023-06-26T16:46:49.999" v="18" actId="1076"/>
          <ac:spMkLst>
            <pc:docMk/>
            <pc:sldMk cId="1976485816" sldId="271"/>
            <ac:spMk id="34" creationId="{FC9247F0-85C8-DC72-1B94-69843AD8284F}"/>
          </ac:spMkLst>
        </pc:spChg>
      </pc:sldChg>
      <pc:sldChg chg="modSp mod">
        <pc:chgData name="Wout Cattrijsse" userId="c31793e314d61379" providerId="LiveId" clId="{58C8A570-CC2D-4861-B640-3C14758D3F24}" dt="2023-06-26T16:01:10.883" v="8" actId="1076"/>
        <pc:sldMkLst>
          <pc:docMk/>
          <pc:sldMk cId="131749643" sldId="286"/>
        </pc:sldMkLst>
        <pc:spChg chg="mod">
          <ac:chgData name="Wout Cattrijsse" userId="c31793e314d61379" providerId="LiveId" clId="{58C8A570-CC2D-4861-B640-3C14758D3F24}" dt="2023-06-26T16:01:10.883" v="8" actId="1076"/>
          <ac:spMkLst>
            <pc:docMk/>
            <pc:sldMk cId="131749643" sldId="286"/>
            <ac:spMk id="2" creationId="{A11F75B9-6CB5-CD10-EF21-6077F79E8DF8}"/>
          </ac:spMkLst>
        </pc:spChg>
      </pc:sldChg>
      <pc:sldChg chg="modSp del mod">
        <pc:chgData name="Wout Cattrijsse" userId="c31793e314d61379" providerId="LiveId" clId="{58C8A570-CC2D-4861-B640-3C14758D3F24}" dt="2023-06-26T21:37:15.552" v="60" actId="2696"/>
        <pc:sldMkLst>
          <pc:docMk/>
          <pc:sldMk cId="2969760356" sldId="287"/>
        </pc:sldMkLst>
        <pc:graphicFrameChg chg="mod">
          <ac:chgData name="Wout Cattrijsse" userId="c31793e314d61379" providerId="LiveId" clId="{58C8A570-CC2D-4861-B640-3C14758D3F24}" dt="2023-06-26T21:35:54.634" v="29"/>
          <ac:graphicFrameMkLst>
            <pc:docMk/>
            <pc:sldMk cId="2969760356" sldId="287"/>
            <ac:graphicFrameMk id="5" creationId="{D5F37B0C-A1FE-FEFE-1726-0AEA8937D527}"/>
          </ac:graphicFrameMkLst>
        </pc:graphicFrameChg>
      </pc:sldChg>
      <pc:sldChg chg="modSp add mod">
        <pc:chgData name="Wout Cattrijsse" userId="c31793e314d61379" providerId="LiveId" clId="{58C8A570-CC2D-4861-B640-3C14758D3F24}" dt="2023-06-26T21:37:08.429" v="59" actId="1076"/>
        <pc:sldMkLst>
          <pc:docMk/>
          <pc:sldMk cId="1990800292" sldId="290"/>
        </pc:sldMkLst>
        <pc:spChg chg="mod">
          <ac:chgData name="Wout Cattrijsse" userId="c31793e314d61379" providerId="LiveId" clId="{58C8A570-CC2D-4861-B640-3C14758D3F24}" dt="2023-06-26T21:37:08.429" v="59" actId="1076"/>
          <ac:spMkLst>
            <pc:docMk/>
            <pc:sldMk cId="1990800292" sldId="290"/>
            <ac:spMk id="20" creationId="{51A732ED-10DC-4131-6119-C14A448A46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29CDC-ABAB-4616-AA35-EBF8FAF85F52}"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GB"/>
        </a:p>
      </dgm:t>
    </dgm:pt>
    <dgm:pt modelId="{7DC57BB9-8A8C-4F0D-8230-17F46B832EF5}">
      <dgm:prSet phldrT="[Tekst]" custT="1"/>
      <dgm:spPr/>
      <dgm:t>
        <a:bodyPr/>
        <a:lstStyle/>
        <a:p>
          <a:r>
            <a:rPr lang="nl-BE" sz="4400">
              <a:solidFill>
                <a:schemeClr val="bg1"/>
              </a:solidFill>
            </a:rPr>
            <a:t>Data collection &amp; processing</a:t>
          </a:r>
          <a:endParaRPr lang="en-GB" sz="4400"/>
        </a:p>
      </dgm:t>
    </dgm:pt>
    <dgm:pt modelId="{EA21FCAB-2F3B-4E26-B22B-8D21B2C0795F}" type="parTrans" cxnId="{3234D7B7-55BC-49B8-A57B-59B728C69DC5}">
      <dgm:prSet/>
      <dgm:spPr/>
      <dgm:t>
        <a:bodyPr/>
        <a:lstStyle/>
        <a:p>
          <a:endParaRPr lang="en-GB"/>
        </a:p>
      </dgm:t>
    </dgm:pt>
    <dgm:pt modelId="{4DBD43E6-224A-4D10-A323-35BC0AFB0111}" type="sibTrans" cxnId="{3234D7B7-55BC-49B8-A57B-59B728C69DC5}">
      <dgm:prSet/>
      <dgm:spPr/>
      <dgm:t>
        <a:bodyPr/>
        <a:lstStyle/>
        <a:p>
          <a:endParaRPr lang="en-GB"/>
        </a:p>
      </dgm:t>
    </dgm:pt>
    <dgm:pt modelId="{5DECDF32-6984-4FFE-A956-405208FFD3A5}">
      <dgm:prSet phldrT="[Tekst]" custT="1"/>
      <dgm:spPr/>
      <dgm:t>
        <a:bodyPr/>
        <a:lstStyle/>
        <a:p>
          <a:r>
            <a:rPr lang="nl-BE" sz="4000">
              <a:solidFill>
                <a:schemeClr val="bg1"/>
              </a:solidFill>
            </a:rPr>
            <a:t>TDA &amp; two-step reinvestigation</a:t>
          </a:r>
          <a:endParaRPr lang="en-GB" sz="4000"/>
        </a:p>
      </dgm:t>
    </dgm:pt>
    <dgm:pt modelId="{1B345982-BCAD-4C02-8A92-8C42F087EFD7}" type="parTrans" cxnId="{1ED810EA-F25C-451B-83B6-E348400E48CC}">
      <dgm:prSet/>
      <dgm:spPr/>
      <dgm:t>
        <a:bodyPr/>
        <a:lstStyle/>
        <a:p>
          <a:endParaRPr lang="en-GB"/>
        </a:p>
      </dgm:t>
    </dgm:pt>
    <dgm:pt modelId="{4EFAB724-F7D9-45DB-BA95-57620D39AFD6}" type="sibTrans" cxnId="{1ED810EA-F25C-451B-83B6-E348400E48CC}">
      <dgm:prSet/>
      <dgm:spPr/>
      <dgm:t>
        <a:bodyPr/>
        <a:lstStyle/>
        <a:p>
          <a:endParaRPr lang="en-GB"/>
        </a:p>
      </dgm:t>
    </dgm:pt>
    <dgm:pt modelId="{05F53026-7AB4-468A-8AFF-3E7A91ED6438}">
      <dgm:prSet phldrT="[Tekst]"/>
      <dgm:spPr/>
      <dgm:t>
        <a:bodyPr/>
        <a:lstStyle/>
        <a:p>
          <a:r>
            <a:rPr lang="nl-BE">
              <a:solidFill>
                <a:schemeClr val="bg1"/>
              </a:solidFill>
            </a:rPr>
            <a:t>Model training &amp; validation</a:t>
          </a:r>
          <a:endParaRPr lang="en-GB"/>
        </a:p>
      </dgm:t>
    </dgm:pt>
    <dgm:pt modelId="{465B934B-B347-42BB-823D-2796D4F28545}" type="parTrans" cxnId="{18F9E4A0-3708-42E3-8036-701CD67A74BD}">
      <dgm:prSet/>
      <dgm:spPr/>
      <dgm:t>
        <a:bodyPr/>
        <a:lstStyle/>
        <a:p>
          <a:endParaRPr lang="en-GB"/>
        </a:p>
      </dgm:t>
    </dgm:pt>
    <dgm:pt modelId="{DD287F35-BD0F-4AF5-8752-5D8687147DBE}" type="sibTrans" cxnId="{18F9E4A0-3708-42E3-8036-701CD67A74BD}">
      <dgm:prSet/>
      <dgm:spPr/>
      <dgm:t>
        <a:bodyPr/>
        <a:lstStyle/>
        <a:p>
          <a:endParaRPr lang="en-GB"/>
        </a:p>
      </dgm:t>
    </dgm:pt>
    <dgm:pt modelId="{C2C11404-EFC0-47EA-8728-38F70AC25F9F}" type="pres">
      <dgm:prSet presAssocID="{B6129CDC-ABAB-4616-AA35-EBF8FAF85F52}" presName="linearFlow" presStyleCnt="0">
        <dgm:presLayoutVars>
          <dgm:dir/>
          <dgm:animLvl val="lvl"/>
          <dgm:resizeHandles val="exact"/>
        </dgm:presLayoutVars>
      </dgm:prSet>
      <dgm:spPr/>
    </dgm:pt>
    <dgm:pt modelId="{633A1403-B715-49C1-B460-6298F33F6AD8}" type="pres">
      <dgm:prSet presAssocID="{7DC57BB9-8A8C-4F0D-8230-17F46B832EF5}" presName="composite" presStyleCnt="0"/>
      <dgm:spPr/>
    </dgm:pt>
    <dgm:pt modelId="{E3ADA6ED-E0D7-42C7-9C62-B02732AB925B}" type="pres">
      <dgm:prSet presAssocID="{7DC57BB9-8A8C-4F0D-8230-17F46B832EF5}" presName="parTx" presStyleLbl="node1" presStyleIdx="0" presStyleCnt="3">
        <dgm:presLayoutVars>
          <dgm:chMax val="0"/>
          <dgm:chPref val="0"/>
          <dgm:bulletEnabled val="1"/>
        </dgm:presLayoutVars>
      </dgm:prSet>
      <dgm:spPr/>
    </dgm:pt>
    <dgm:pt modelId="{9023A0D9-564E-4869-A1E5-C216A8443C73}" type="pres">
      <dgm:prSet presAssocID="{7DC57BB9-8A8C-4F0D-8230-17F46B832EF5}" presName="parSh" presStyleLbl="node1" presStyleIdx="0" presStyleCnt="3" custScaleX="115160" custScaleY="161702" custLinFactY="-40421" custLinFactNeighborX="-220" custLinFactNeighborY="-100000"/>
      <dgm:spPr/>
    </dgm:pt>
    <dgm:pt modelId="{0B36D31A-7B0B-4433-9FA7-69F8C7CA5FB3}" type="pres">
      <dgm:prSet presAssocID="{7DC57BB9-8A8C-4F0D-8230-17F46B832EF5}" presName="desTx" presStyleLbl="fgAcc1" presStyleIdx="0" presStyleCnt="3" custScaleY="336538" custLinFactNeighborX="399" custLinFactNeighborY="61995">
        <dgm:presLayoutVars>
          <dgm:bulletEnabled val="1"/>
        </dgm:presLayoutVars>
      </dgm:prSet>
      <dgm:spPr/>
    </dgm:pt>
    <dgm:pt modelId="{6E779A30-CE9E-4469-93E5-BAE7856CFB2A}" type="pres">
      <dgm:prSet presAssocID="{4DBD43E6-224A-4D10-A323-35BC0AFB0111}" presName="sibTrans" presStyleLbl="sibTrans2D1" presStyleIdx="0" presStyleCnt="2"/>
      <dgm:spPr/>
    </dgm:pt>
    <dgm:pt modelId="{1C006E82-C5F1-4897-A5D4-0D7967456847}" type="pres">
      <dgm:prSet presAssocID="{4DBD43E6-224A-4D10-A323-35BC0AFB0111}" presName="connTx" presStyleLbl="sibTrans2D1" presStyleIdx="0" presStyleCnt="2"/>
      <dgm:spPr/>
    </dgm:pt>
    <dgm:pt modelId="{6B7FEA8E-5E72-404F-932C-FD9EDAEA4622}" type="pres">
      <dgm:prSet presAssocID="{5DECDF32-6984-4FFE-A956-405208FFD3A5}" presName="composite" presStyleCnt="0"/>
      <dgm:spPr/>
    </dgm:pt>
    <dgm:pt modelId="{1DD880B4-3BD0-4C0C-81F6-07D49D0220EF}" type="pres">
      <dgm:prSet presAssocID="{5DECDF32-6984-4FFE-A956-405208FFD3A5}" presName="parTx" presStyleLbl="node1" presStyleIdx="0" presStyleCnt="3">
        <dgm:presLayoutVars>
          <dgm:chMax val="0"/>
          <dgm:chPref val="0"/>
          <dgm:bulletEnabled val="1"/>
        </dgm:presLayoutVars>
      </dgm:prSet>
      <dgm:spPr/>
    </dgm:pt>
    <dgm:pt modelId="{520CFF73-9EE5-4D6B-A767-0A145F8D0999}" type="pres">
      <dgm:prSet presAssocID="{5DECDF32-6984-4FFE-A956-405208FFD3A5}" presName="parSh" presStyleLbl="node1" presStyleIdx="1" presStyleCnt="3" custScaleX="115375" custScaleY="161702" custLinFactY="-32252" custLinFactNeighborX="-371" custLinFactNeighborY="-100000"/>
      <dgm:spPr/>
    </dgm:pt>
    <dgm:pt modelId="{BFE22018-3E35-4A23-A330-27410FF796C0}" type="pres">
      <dgm:prSet presAssocID="{5DECDF32-6984-4FFE-A956-405208FFD3A5}" presName="desTx" presStyleLbl="fgAcc1" presStyleIdx="1" presStyleCnt="3" custScaleY="336538" custLinFactNeighborX="680" custLinFactNeighborY="48825">
        <dgm:presLayoutVars>
          <dgm:bulletEnabled val="1"/>
        </dgm:presLayoutVars>
      </dgm:prSet>
      <dgm:spPr/>
    </dgm:pt>
    <dgm:pt modelId="{8FC9E5B4-B49C-4522-A217-CFDEC03F3E21}" type="pres">
      <dgm:prSet presAssocID="{4EFAB724-F7D9-45DB-BA95-57620D39AFD6}" presName="sibTrans" presStyleLbl="sibTrans2D1" presStyleIdx="1" presStyleCnt="2"/>
      <dgm:spPr/>
    </dgm:pt>
    <dgm:pt modelId="{8A6619C0-4050-4139-B95B-4635E843FEB2}" type="pres">
      <dgm:prSet presAssocID="{4EFAB724-F7D9-45DB-BA95-57620D39AFD6}" presName="connTx" presStyleLbl="sibTrans2D1" presStyleIdx="1" presStyleCnt="2"/>
      <dgm:spPr/>
    </dgm:pt>
    <dgm:pt modelId="{2B1C0889-CC82-49D8-A2E4-2FFA5CF76F9E}" type="pres">
      <dgm:prSet presAssocID="{05F53026-7AB4-468A-8AFF-3E7A91ED6438}" presName="composite" presStyleCnt="0"/>
      <dgm:spPr/>
    </dgm:pt>
    <dgm:pt modelId="{D3334528-781D-4B5B-B87E-EBC2B6EF107E}" type="pres">
      <dgm:prSet presAssocID="{05F53026-7AB4-468A-8AFF-3E7A91ED6438}" presName="parTx" presStyleLbl="node1" presStyleIdx="1" presStyleCnt="3">
        <dgm:presLayoutVars>
          <dgm:chMax val="0"/>
          <dgm:chPref val="0"/>
          <dgm:bulletEnabled val="1"/>
        </dgm:presLayoutVars>
      </dgm:prSet>
      <dgm:spPr/>
    </dgm:pt>
    <dgm:pt modelId="{6EDB6DB5-F5F8-48FF-AA38-32E70D4FC089}" type="pres">
      <dgm:prSet presAssocID="{05F53026-7AB4-468A-8AFF-3E7A91ED6438}" presName="parSh" presStyleLbl="node1" presStyleIdx="2" presStyleCnt="3" custScaleX="117337" custScaleY="161702" custLinFactY="-32252" custLinFactNeighborX="180" custLinFactNeighborY="-100000"/>
      <dgm:spPr/>
    </dgm:pt>
    <dgm:pt modelId="{1C633A93-00D5-4BAB-9957-7C85E8D6DAAE}" type="pres">
      <dgm:prSet presAssocID="{05F53026-7AB4-468A-8AFF-3E7A91ED6438}" presName="desTx" presStyleLbl="fgAcc1" presStyleIdx="2" presStyleCnt="3" custScaleY="336538" custLinFactNeighborX="373" custLinFactNeighborY="48771">
        <dgm:presLayoutVars>
          <dgm:bulletEnabled val="1"/>
        </dgm:presLayoutVars>
      </dgm:prSet>
      <dgm:spPr/>
    </dgm:pt>
  </dgm:ptLst>
  <dgm:cxnLst>
    <dgm:cxn modelId="{379DA539-3F72-4434-BF58-03DAF69EA864}" type="presOf" srcId="{4DBD43E6-224A-4D10-A323-35BC0AFB0111}" destId="{1C006E82-C5F1-4897-A5D4-0D7967456847}" srcOrd="1" destOrd="0" presId="urn:microsoft.com/office/officeart/2005/8/layout/process3"/>
    <dgm:cxn modelId="{A84A8A3E-D17F-4E68-A0CC-2280FCF0519C}" type="presOf" srcId="{4EFAB724-F7D9-45DB-BA95-57620D39AFD6}" destId="{8FC9E5B4-B49C-4522-A217-CFDEC03F3E21}" srcOrd="0" destOrd="0" presId="urn:microsoft.com/office/officeart/2005/8/layout/process3"/>
    <dgm:cxn modelId="{25E5F245-5C98-41C9-B054-B8AA0FDCC310}" type="presOf" srcId="{4EFAB724-F7D9-45DB-BA95-57620D39AFD6}" destId="{8A6619C0-4050-4139-B95B-4635E843FEB2}" srcOrd="1" destOrd="0" presId="urn:microsoft.com/office/officeart/2005/8/layout/process3"/>
    <dgm:cxn modelId="{8781265A-EF7A-471B-BBA6-675846DC97C5}" type="presOf" srcId="{5DECDF32-6984-4FFE-A956-405208FFD3A5}" destId="{1DD880B4-3BD0-4C0C-81F6-07D49D0220EF}" srcOrd="0" destOrd="0" presId="urn:microsoft.com/office/officeart/2005/8/layout/process3"/>
    <dgm:cxn modelId="{0E95938B-5B42-4F71-901E-084E631DAB65}" type="presOf" srcId="{7DC57BB9-8A8C-4F0D-8230-17F46B832EF5}" destId="{E3ADA6ED-E0D7-42C7-9C62-B02732AB925B}" srcOrd="0" destOrd="0" presId="urn:microsoft.com/office/officeart/2005/8/layout/process3"/>
    <dgm:cxn modelId="{F1366EA0-D5F4-49B1-A701-71D8075C54FA}" type="presOf" srcId="{05F53026-7AB4-468A-8AFF-3E7A91ED6438}" destId="{D3334528-781D-4B5B-B87E-EBC2B6EF107E}" srcOrd="0" destOrd="0" presId="urn:microsoft.com/office/officeart/2005/8/layout/process3"/>
    <dgm:cxn modelId="{18F9E4A0-3708-42E3-8036-701CD67A74BD}" srcId="{B6129CDC-ABAB-4616-AA35-EBF8FAF85F52}" destId="{05F53026-7AB4-468A-8AFF-3E7A91ED6438}" srcOrd="2" destOrd="0" parTransId="{465B934B-B347-42BB-823D-2796D4F28545}" sibTransId="{DD287F35-BD0F-4AF5-8752-5D8687147DBE}"/>
    <dgm:cxn modelId="{3234D7B7-55BC-49B8-A57B-59B728C69DC5}" srcId="{B6129CDC-ABAB-4616-AA35-EBF8FAF85F52}" destId="{7DC57BB9-8A8C-4F0D-8230-17F46B832EF5}" srcOrd="0" destOrd="0" parTransId="{EA21FCAB-2F3B-4E26-B22B-8D21B2C0795F}" sibTransId="{4DBD43E6-224A-4D10-A323-35BC0AFB0111}"/>
    <dgm:cxn modelId="{012B40BD-E50A-4AC0-9BD3-992F162E07BF}" type="presOf" srcId="{4DBD43E6-224A-4D10-A323-35BC0AFB0111}" destId="{6E779A30-CE9E-4469-93E5-BAE7856CFB2A}" srcOrd="0" destOrd="0" presId="urn:microsoft.com/office/officeart/2005/8/layout/process3"/>
    <dgm:cxn modelId="{D4FB4BE7-EB5E-4E20-BD3A-057CD354A034}" type="presOf" srcId="{7DC57BB9-8A8C-4F0D-8230-17F46B832EF5}" destId="{9023A0D9-564E-4869-A1E5-C216A8443C73}" srcOrd="1" destOrd="0" presId="urn:microsoft.com/office/officeart/2005/8/layout/process3"/>
    <dgm:cxn modelId="{1ED810EA-F25C-451B-83B6-E348400E48CC}" srcId="{B6129CDC-ABAB-4616-AA35-EBF8FAF85F52}" destId="{5DECDF32-6984-4FFE-A956-405208FFD3A5}" srcOrd="1" destOrd="0" parTransId="{1B345982-BCAD-4C02-8A92-8C42F087EFD7}" sibTransId="{4EFAB724-F7D9-45DB-BA95-57620D39AFD6}"/>
    <dgm:cxn modelId="{CD7D2AEB-5565-4E0F-BD6D-03E169260BF9}" type="presOf" srcId="{B6129CDC-ABAB-4616-AA35-EBF8FAF85F52}" destId="{C2C11404-EFC0-47EA-8728-38F70AC25F9F}" srcOrd="0" destOrd="0" presId="urn:microsoft.com/office/officeart/2005/8/layout/process3"/>
    <dgm:cxn modelId="{BAF7CBF2-B3D5-452E-AC1E-1538096283A0}" type="presOf" srcId="{5DECDF32-6984-4FFE-A956-405208FFD3A5}" destId="{520CFF73-9EE5-4D6B-A767-0A145F8D0999}" srcOrd="1" destOrd="0" presId="urn:microsoft.com/office/officeart/2005/8/layout/process3"/>
    <dgm:cxn modelId="{EEC285F7-0CA2-4A55-A1E0-4AE8DDD4C538}" type="presOf" srcId="{05F53026-7AB4-468A-8AFF-3E7A91ED6438}" destId="{6EDB6DB5-F5F8-48FF-AA38-32E70D4FC089}" srcOrd="1" destOrd="0" presId="urn:microsoft.com/office/officeart/2005/8/layout/process3"/>
    <dgm:cxn modelId="{A51E78A8-4A19-4BDB-B882-6E35ADB95B6A}" type="presParOf" srcId="{C2C11404-EFC0-47EA-8728-38F70AC25F9F}" destId="{633A1403-B715-49C1-B460-6298F33F6AD8}" srcOrd="0" destOrd="0" presId="urn:microsoft.com/office/officeart/2005/8/layout/process3"/>
    <dgm:cxn modelId="{5E16E2A8-D6FB-46FD-9BAF-1C51BE1EA4D6}" type="presParOf" srcId="{633A1403-B715-49C1-B460-6298F33F6AD8}" destId="{E3ADA6ED-E0D7-42C7-9C62-B02732AB925B}" srcOrd="0" destOrd="0" presId="urn:microsoft.com/office/officeart/2005/8/layout/process3"/>
    <dgm:cxn modelId="{9F7FA687-7865-43A7-A447-DA6A6949BE3B}" type="presParOf" srcId="{633A1403-B715-49C1-B460-6298F33F6AD8}" destId="{9023A0D9-564E-4869-A1E5-C216A8443C73}" srcOrd="1" destOrd="0" presId="urn:microsoft.com/office/officeart/2005/8/layout/process3"/>
    <dgm:cxn modelId="{ACBB9075-F0BC-4530-9BFC-23B565F77A7E}" type="presParOf" srcId="{633A1403-B715-49C1-B460-6298F33F6AD8}" destId="{0B36D31A-7B0B-4433-9FA7-69F8C7CA5FB3}" srcOrd="2" destOrd="0" presId="urn:microsoft.com/office/officeart/2005/8/layout/process3"/>
    <dgm:cxn modelId="{039F4FAC-FFB0-4428-9702-2AE8410DBE47}" type="presParOf" srcId="{C2C11404-EFC0-47EA-8728-38F70AC25F9F}" destId="{6E779A30-CE9E-4469-93E5-BAE7856CFB2A}" srcOrd="1" destOrd="0" presId="urn:microsoft.com/office/officeart/2005/8/layout/process3"/>
    <dgm:cxn modelId="{8B2929B0-870A-46E2-A755-B77F78E988E6}" type="presParOf" srcId="{6E779A30-CE9E-4469-93E5-BAE7856CFB2A}" destId="{1C006E82-C5F1-4897-A5D4-0D7967456847}" srcOrd="0" destOrd="0" presId="urn:microsoft.com/office/officeart/2005/8/layout/process3"/>
    <dgm:cxn modelId="{C52835DD-33AA-45C2-BE26-CD740C5A0907}" type="presParOf" srcId="{C2C11404-EFC0-47EA-8728-38F70AC25F9F}" destId="{6B7FEA8E-5E72-404F-932C-FD9EDAEA4622}" srcOrd="2" destOrd="0" presId="urn:microsoft.com/office/officeart/2005/8/layout/process3"/>
    <dgm:cxn modelId="{0EBA1D80-5869-407B-9F1E-AB8576F09BFF}" type="presParOf" srcId="{6B7FEA8E-5E72-404F-932C-FD9EDAEA4622}" destId="{1DD880B4-3BD0-4C0C-81F6-07D49D0220EF}" srcOrd="0" destOrd="0" presId="urn:microsoft.com/office/officeart/2005/8/layout/process3"/>
    <dgm:cxn modelId="{4C56FB8C-3302-41FB-AE85-AEAC3E6451B9}" type="presParOf" srcId="{6B7FEA8E-5E72-404F-932C-FD9EDAEA4622}" destId="{520CFF73-9EE5-4D6B-A767-0A145F8D0999}" srcOrd="1" destOrd="0" presId="urn:microsoft.com/office/officeart/2005/8/layout/process3"/>
    <dgm:cxn modelId="{7599A51D-D01B-45A3-89F0-6BD3FDBF0D82}" type="presParOf" srcId="{6B7FEA8E-5E72-404F-932C-FD9EDAEA4622}" destId="{BFE22018-3E35-4A23-A330-27410FF796C0}" srcOrd="2" destOrd="0" presId="urn:microsoft.com/office/officeart/2005/8/layout/process3"/>
    <dgm:cxn modelId="{2644E09B-CF79-4C3B-BDB6-058986C481E1}" type="presParOf" srcId="{C2C11404-EFC0-47EA-8728-38F70AC25F9F}" destId="{8FC9E5B4-B49C-4522-A217-CFDEC03F3E21}" srcOrd="3" destOrd="0" presId="urn:microsoft.com/office/officeart/2005/8/layout/process3"/>
    <dgm:cxn modelId="{C18EA781-C8AC-4FA8-9676-301D769363E6}" type="presParOf" srcId="{8FC9E5B4-B49C-4522-A217-CFDEC03F3E21}" destId="{8A6619C0-4050-4139-B95B-4635E843FEB2}" srcOrd="0" destOrd="0" presId="urn:microsoft.com/office/officeart/2005/8/layout/process3"/>
    <dgm:cxn modelId="{AA399AAB-585B-4589-B2E5-E2552A55D631}" type="presParOf" srcId="{C2C11404-EFC0-47EA-8728-38F70AC25F9F}" destId="{2B1C0889-CC82-49D8-A2E4-2FFA5CF76F9E}" srcOrd="4" destOrd="0" presId="urn:microsoft.com/office/officeart/2005/8/layout/process3"/>
    <dgm:cxn modelId="{489A33C5-A742-46D0-BD17-92A4EE834E24}" type="presParOf" srcId="{2B1C0889-CC82-49D8-A2E4-2FFA5CF76F9E}" destId="{D3334528-781D-4B5B-B87E-EBC2B6EF107E}" srcOrd="0" destOrd="0" presId="urn:microsoft.com/office/officeart/2005/8/layout/process3"/>
    <dgm:cxn modelId="{8E5EFC3C-54A7-490A-91CF-4AFF40104EC4}" type="presParOf" srcId="{2B1C0889-CC82-49D8-A2E4-2FFA5CF76F9E}" destId="{6EDB6DB5-F5F8-48FF-AA38-32E70D4FC089}" srcOrd="1" destOrd="0" presId="urn:microsoft.com/office/officeart/2005/8/layout/process3"/>
    <dgm:cxn modelId="{099042C9-1C15-425E-B895-C7A5D6D290C3}" type="presParOf" srcId="{2B1C0889-CC82-49D8-A2E4-2FFA5CF76F9E}" destId="{1C633A93-00D5-4BAB-9957-7C85E8D6DAAE}"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3A0D9-564E-4869-A1E5-C216A8443C73}">
      <dsp:nvSpPr>
        <dsp:cNvPr id="0" name=""/>
        <dsp:cNvSpPr/>
      </dsp:nvSpPr>
      <dsp:spPr>
        <a:xfrm>
          <a:off x="5005" y="0"/>
          <a:ext cx="3774959" cy="307970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167640" numCol="1" spcCol="1270" anchor="t" anchorCtr="0">
          <a:noAutofit/>
        </a:bodyPr>
        <a:lstStyle/>
        <a:p>
          <a:pPr marL="0" lvl="0" indent="0" algn="l" defTabSz="1955800">
            <a:lnSpc>
              <a:spcPct val="90000"/>
            </a:lnSpc>
            <a:spcBef>
              <a:spcPct val="0"/>
            </a:spcBef>
            <a:spcAft>
              <a:spcPct val="35000"/>
            </a:spcAft>
            <a:buNone/>
          </a:pPr>
          <a:r>
            <a:rPr lang="nl-BE" sz="4400" kern="1200">
              <a:solidFill>
                <a:schemeClr val="bg1"/>
              </a:solidFill>
            </a:rPr>
            <a:t>Data collection &amp; processing</a:t>
          </a:r>
          <a:endParaRPr lang="en-GB" sz="4400" kern="1200"/>
        </a:p>
      </dsp:txBody>
      <dsp:txXfrm>
        <a:off x="5005" y="0"/>
        <a:ext cx="3774959" cy="2053137"/>
      </dsp:txXfrm>
    </dsp:sp>
    <dsp:sp modelId="{0B36D31A-7B0B-4433-9FA7-69F8C7CA5FB3}">
      <dsp:nvSpPr>
        <dsp:cNvPr id="0" name=""/>
        <dsp:cNvSpPr/>
      </dsp:nvSpPr>
      <dsp:spPr>
        <a:xfrm>
          <a:off x="945169" y="1943639"/>
          <a:ext cx="3278012" cy="659076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779A30-CE9E-4469-93E5-BAE7856CFB2A}">
      <dsp:nvSpPr>
        <dsp:cNvPr id="0" name=""/>
        <dsp:cNvSpPr/>
      </dsp:nvSpPr>
      <dsp:spPr>
        <a:xfrm>
          <a:off x="4213543" y="618503"/>
          <a:ext cx="919187" cy="8161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213543" y="781729"/>
        <a:ext cx="674348" cy="489678"/>
      </dsp:txXfrm>
    </dsp:sp>
    <dsp:sp modelId="{520CFF73-9EE5-4D6B-A767-0A145F8D0999}">
      <dsp:nvSpPr>
        <dsp:cNvPr id="0" name=""/>
        <dsp:cNvSpPr/>
      </dsp:nvSpPr>
      <dsp:spPr>
        <a:xfrm>
          <a:off x="5514281" y="0"/>
          <a:ext cx="3782007" cy="307970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152400" numCol="1" spcCol="1270" anchor="t" anchorCtr="0">
          <a:noAutofit/>
        </a:bodyPr>
        <a:lstStyle/>
        <a:p>
          <a:pPr marL="0" lvl="0" indent="0" algn="l" defTabSz="1778000">
            <a:lnSpc>
              <a:spcPct val="90000"/>
            </a:lnSpc>
            <a:spcBef>
              <a:spcPct val="0"/>
            </a:spcBef>
            <a:spcAft>
              <a:spcPct val="35000"/>
            </a:spcAft>
            <a:buNone/>
          </a:pPr>
          <a:r>
            <a:rPr lang="nl-BE" sz="4000" kern="1200">
              <a:solidFill>
                <a:schemeClr val="bg1"/>
              </a:solidFill>
            </a:rPr>
            <a:t>TDA &amp; two-step reinvestigation</a:t>
          </a:r>
          <a:endParaRPr lang="en-GB" sz="4000" kern="1200"/>
        </a:p>
      </dsp:txBody>
      <dsp:txXfrm>
        <a:off x="5514281" y="0"/>
        <a:ext cx="3782007" cy="2053137"/>
      </dsp:txXfrm>
    </dsp:sp>
    <dsp:sp modelId="{BFE22018-3E35-4A23-A330-27410FF796C0}">
      <dsp:nvSpPr>
        <dsp:cNvPr id="0" name=""/>
        <dsp:cNvSpPr/>
      </dsp:nvSpPr>
      <dsp:spPr>
        <a:xfrm>
          <a:off x="6472130" y="1928008"/>
          <a:ext cx="3278012" cy="659076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9E5B4-B49C-4522-A217-CFDEC03F3E21}">
      <dsp:nvSpPr>
        <dsp:cNvPr id="0" name=""/>
        <dsp:cNvSpPr/>
      </dsp:nvSpPr>
      <dsp:spPr>
        <a:xfrm>
          <a:off x="9734739" y="618503"/>
          <a:ext cx="929516" cy="8161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9734739" y="781729"/>
        <a:ext cx="684677" cy="489678"/>
      </dsp:txXfrm>
    </dsp:sp>
    <dsp:sp modelId="{6EDB6DB5-F5F8-48FF-AA38-32E70D4FC089}">
      <dsp:nvSpPr>
        <dsp:cNvPr id="0" name=""/>
        <dsp:cNvSpPr/>
      </dsp:nvSpPr>
      <dsp:spPr>
        <a:xfrm>
          <a:off x="11050092" y="0"/>
          <a:ext cx="3846321" cy="307970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marL="0" lvl="0" indent="0" algn="l" defTabSz="1511300">
            <a:lnSpc>
              <a:spcPct val="90000"/>
            </a:lnSpc>
            <a:spcBef>
              <a:spcPct val="0"/>
            </a:spcBef>
            <a:spcAft>
              <a:spcPct val="35000"/>
            </a:spcAft>
            <a:buNone/>
          </a:pPr>
          <a:r>
            <a:rPr lang="nl-BE" sz="3400" kern="1200">
              <a:solidFill>
                <a:schemeClr val="bg1"/>
              </a:solidFill>
            </a:rPr>
            <a:t>Model training &amp; validation</a:t>
          </a:r>
          <a:endParaRPr lang="en-GB" sz="3400" kern="1200"/>
        </a:p>
      </dsp:txBody>
      <dsp:txXfrm>
        <a:off x="11050092" y="0"/>
        <a:ext cx="3846321" cy="2053137"/>
      </dsp:txXfrm>
    </dsp:sp>
    <dsp:sp modelId="{1C633A93-00D5-4BAB-9957-7C85E8D6DAAE}">
      <dsp:nvSpPr>
        <dsp:cNvPr id="0" name=""/>
        <dsp:cNvSpPr/>
      </dsp:nvSpPr>
      <dsp:spPr>
        <a:xfrm>
          <a:off x="12011963" y="1926951"/>
          <a:ext cx="3278012" cy="659076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26/06/2023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Hi everyone, I am Wout, and I am here this morning to present my research proposal about “A decoy-free approach for identifying peptides in metaproteomics” to you. </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131873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a:effectLst/>
                <a:latin typeface="Calibri" panose="020F0502020204030204" pitchFamily="34" charset="0"/>
                <a:ea typeface="Calibri" panose="020F0502020204030204" pitchFamily="34" charset="0"/>
                <a:cs typeface="Arial" panose="020B0604020202020204" pitchFamily="34" charset="0"/>
              </a:rPr>
              <a:t>Because of this, if we want to maintain the same FDR threshold, we end up with a much decreased identification rate.</a:t>
            </a:r>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363590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In my thesis, I will tackle this problem by applying a decoy-free approach using a semi-supervised machine learning model. A semi-supervised machine learning model works by first giving a small dataset with labels added to the data for the model to be fitted on. After training on the small dataset, the model can train itself on the rest of the unlabelled data and add the accurately identified datapoints to the labelled dataset to train itself again. This iterative process is repeated until a specified accuracy or certain number or iterations is reached.</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367841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A similar set-up has already been employed in the binary classifier Nokoi. Nokoi is a supervised machine learning model that uses the low-ranked PSMs as substitutes for decoy PSMs. From these low-ranked PSMs several features were extracted, and these were used to compute a feature vector that serves as the negative example. For the positive example a feature vector was calculated in the same manner but using the highly confident rank 1 PSMs. We can then use the same idea in a semi-supervised set-up as is visualized here.</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445247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Now putting all this information together, I can come to the overall objective of my thesis. The goal is to design an alternative strategy to the TDA approach in metaproteomics which obtains a higher identification rate and lower computation time. But now the question remains: “How will I do this?”.</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119750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tabLst>
                <a:tab pos="3771900" algn="l"/>
              </a:tabLst>
            </a:pPr>
            <a:r>
              <a:rPr lang="en-GB" sz="1800">
                <a:effectLst/>
                <a:latin typeface="Calibri" panose="020F0502020204030204" pitchFamily="34" charset="0"/>
                <a:ea typeface="Calibri" panose="020F0502020204030204" pitchFamily="34" charset="0"/>
                <a:cs typeface="Arial" panose="020B0604020202020204" pitchFamily="34" charset="0"/>
              </a:rPr>
              <a:t>This is where my work plan comes in. I will start by collecting metaproteomic data from the PRIDE database, I will also retrieve the benchmarking datasets provided by the CAMPI study. I will then process this data to be in the MGF format using ThermoRawFileParser.</a:t>
            </a:r>
          </a:p>
          <a:p>
            <a:pPr>
              <a:lnSpc>
                <a:spcPct val="107000"/>
              </a:lnSpc>
              <a:spcAft>
                <a:spcPts val="800"/>
              </a:spcAft>
              <a:tabLst>
                <a:tab pos="3771900" algn="l"/>
              </a:tabLst>
            </a:pPr>
            <a:endParaRPr lang="en-GB"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tabLst>
                <a:tab pos="3771900" algn="l"/>
              </a:tabLst>
            </a:pPr>
            <a:r>
              <a:rPr lang="en-GB" sz="1800">
                <a:effectLst/>
                <a:latin typeface="Calibri" panose="020F0502020204030204" pitchFamily="34" charset="0"/>
                <a:ea typeface="Calibri" panose="020F0502020204030204" pitchFamily="34" charset="0"/>
                <a:cs typeface="Arial" panose="020B0604020202020204" pitchFamily="34" charset="0"/>
              </a:rPr>
              <a:t>Then I will reinvestigate the target-decoy approach and also an alternative method to raise the identification rate in metaproteomics, namely the two-step search method. I will do this by performing both of these methods on the benchmarking datasets of the CAMPI study. The results obtained in this step can then later serve as a comparison against the decoy-free method that I will design. So these CAMPI datasets will serve as validation datasets for the model.</a:t>
            </a:r>
          </a:p>
          <a:p>
            <a:pPr>
              <a:lnSpc>
                <a:spcPct val="107000"/>
              </a:lnSpc>
              <a:spcAft>
                <a:spcPts val="800"/>
              </a:spcAft>
              <a:tabLst>
                <a:tab pos="3771900" algn="l"/>
              </a:tabLst>
            </a:pPr>
            <a:endParaRPr lang="en-GB"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tabLst>
                <a:tab pos="3771900" algn="l"/>
              </a:tabLst>
            </a:pPr>
            <a:r>
              <a:rPr lang="en-GB" sz="1800">
                <a:effectLst/>
                <a:latin typeface="Calibri" panose="020F0502020204030204" pitchFamily="34" charset="0"/>
                <a:ea typeface="Calibri" panose="020F0502020204030204" pitchFamily="34" charset="0"/>
                <a:cs typeface="Arial" panose="020B0604020202020204" pitchFamily="34" charset="0"/>
              </a:rPr>
              <a:t>Then I can continue to the actual model training and validation. The code for this project will be written in Python with Nextflow as the workflow framework used to build and execute the data analysis pipelines. The model validation can be performed on the CAMPI benchmarking datasets, as stated before.</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2604794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a:effectLst/>
                <a:latin typeface="Calibri" panose="020F0502020204030204" pitchFamily="34" charset="0"/>
                <a:ea typeface="Calibri" panose="020F0502020204030204" pitchFamily="34" charset="0"/>
                <a:cs typeface="Arial" panose="020B0604020202020204" pitchFamily="34" charset="0"/>
              </a:rPr>
              <a:t>As a final remark I would like to say a few words about how I think this could make a contribution to the field and eventually even have an impact on society as a whole. If this model would effectively produce the results I am hoping for we would be able to more accurately and efficiently characterize metaproteomic samples which could benefit the whole field. </a:t>
            </a:r>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127017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a:effectLst/>
                <a:latin typeface="Calibri" panose="020F0502020204030204" pitchFamily="34" charset="0"/>
                <a:ea typeface="Calibri" panose="020F0502020204030204" pitchFamily="34" charset="0"/>
                <a:cs typeface="Arial" panose="020B0604020202020204" pitchFamily="34" charset="0"/>
              </a:rPr>
              <a:t>On the societal level, as I said in the beginning, metaproteomics has a lot of applications in the real world such as human health and environmental science. If we can better understand the functional aspects of microbial communities, these fields could definitely benefit from this.</a:t>
            </a:r>
            <a:endParaRPr lang="en-GB" sz="1800"/>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2350692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That was all I have for you today, thank you for your attention and if there are any more questions I will be glad to answer them.</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365971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Metaproteomics is defined as “the large-scale characterization of the entire protein complement of environmental microbiota at a given point in time.” These environmental microbiota can be found in many different places such as the human gut with the gut microbiome or in the ocean or in soil. The goal is then to study the full protein complement present in such communities to study their functional aspects. These metaproteomic studies then give us a lot of insights into different applications such as human health and environmental science.</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238825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Now the most common way of studying proteomics is by means of bottom-up proteomics in which we start with our sample from which we extract the proteins which are digested into peptides which are then loaded onto a liquid chromatography column coupled to a mass spectrometer. From this we can eventually read out the experimental fragmentation spectra.</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63277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By using a protein database, we can generate </a:t>
            </a:r>
            <a:r>
              <a:rPr lang="en-GB" sz="1800" i="1">
                <a:effectLst/>
                <a:latin typeface="Calibri" panose="020F0502020204030204" pitchFamily="34" charset="0"/>
                <a:ea typeface="Calibri" panose="020F0502020204030204" pitchFamily="34" charset="0"/>
                <a:cs typeface="Arial" panose="020B0604020202020204" pitchFamily="34" charset="0"/>
              </a:rPr>
              <a:t>in silico</a:t>
            </a:r>
            <a:r>
              <a:rPr lang="en-GB" sz="1800">
                <a:effectLst/>
                <a:latin typeface="Calibri" panose="020F0502020204030204" pitchFamily="34" charset="0"/>
                <a:ea typeface="Calibri" panose="020F0502020204030204" pitchFamily="34" charset="0"/>
                <a:cs typeface="Arial" panose="020B0604020202020204" pitchFamily="34" charset="0"/>
              </a:rPr>
              <a:t> digested peptides and from these </a:t>
            </a:r>
            <a:r>
              <a:rPr lang="en-GB" sz="1800" i="1">
                <a:effectLst/>
                <a:latin typeface="Calibri" panose="020F0502020204030204" pitchFamily="34" charset="0"/>
                <a:ea typeface="Calibri" panose="020F0502020204030204" pitchFamily="34" charset="0"/>
                <a:cs typeface="Arial" panose="020B0604020202020204" pitchFamily="34" charset="0"/>
              </a:rPr>
              <a:t>in silico</a:t>
            </a:r>
            <a:r>
              <a:rPr lang="en-GB" sz="1800">
                <a:effectLst/>
                <a:latin typeface="Calibri" panose="020F0502020204030204" pitchFamily="34" charset="0"/>
                <a:ea typeface="Calibri" panose="020F0502020204030204" pitchFamily="34" charset="0"/>
                <a:cs typeface="Arial" panose="020B0604020202020204" pitchFamily="34" charset="0"/>
              </a:rPr>
              <a:t> digested peptides, theoretical fragmentation spectra are generated. The experimental fragmentation spectra are then compared against these theoretical fragmentation spectra using a search engine to identify the peptides that are present in the sample. From these peptides the proteins are inferred.</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826977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However in metaproteomics, since we want to study a whole microbial community at once, we need databases that are a lot bigger in order to capture the high complexity and variability of the sample.</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16053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These larger protein databases naturally come with an increased amount of </a:t>
            </a:r>
            <a:r>
              <a:rPr lang="en-GB" sz="1800" i="1">
                <a:effectLst/>
                <a:latin typeface="Calibri" panose="020F0502020204030204" pitchFamily="34" charset="0"/>
                <a:ea typeface="Calibri" panose="020F0502020204030204" pitchFamily="34" charset="0"/>
                <a:cs typeface="Arial" panose="020B0604020202020204" pitchFamily="34" charset="0"/>
              </a:rPr>
              <a:t>in silico</a:t>
            </a:r>
            <a:r>
              <a:rPr lang="en-GB" sz="1800">
                <a:effectLst/>
                <a:latin typeface="Calibri" panose="020F0502020204030204" pitchFamily="34" charset="0"/>
                <a:ea typeface="Calibri" panose="020F0502020204030204" pitchFamily="34" charset="0"/>
                <a:cs typeface="Arial" panose="020B0604020202020204" pitchFamily="34" charset="0"/>
              </a:rPr>
              <a:t> digested peptides and thus a lot more theoretical fragmentation spectra. This complicates the analysis of metaproteomic data.</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520413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When working with proteomics data in general we always need to be able to distinguish bad hits from good hits. For this purpose the False Discovery Rate is used. This is effectively a threshold that determines statistical significance. This FDR is estimated by controlling the proportion of false positives among all significant results, which is shown in this formula.</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999881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This can be nicely visualized in this figure where the FDR threshold is visualized by this line, and this is usually set at 1%, meaning out of all significant results only 1% will be false positives. So here the false positives are indicated in red and the true positives are indicated in green. </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The most popular way of estimating the FDR is the target-decoy approach. Here the target database is concatenated with a decoy database which contains reversed or shuffled versions of the target protein sequences. This concatenated database is used during the peptide identification and since the decoy database contains shuffled or reversed proteins, all hits against these sequences can be considered false positives. We can then analyse the proportion of decoy hits over target hits to estimate the FDR.</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So if we then return to this figure over here we can see that the orange curve shows the distribution of the decoy hits, being our false positives, and the green curve shows the distribution of the target hits, our true positives.</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332699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Arial" panose="020B0604020202020204" pitchFamily="34" charset="0"/>
              </a:rPr>
              <a:t>However, in metaproteomics we encounter an issue here. Because of the large databases that are used, the target and decoy sequences will become too similar causing their score distributions to overlap too much with a low identification rate as a result. This has been visualized in these two graphs. The graph on the left-hand side shows a single-species proteomics experiment where a database of 10 000 proteins was used and the graph on the right shows a metaproteomics experiment where a protein database of 6,1million proteins was used. In the single species proteomics experiment we can see the distribution of the target hits in blue and the decoy hits’ distribution in orange. These two distributions are nicely separated and the FDR threshold is at an X!Tandem score of 30. So here we clearly have a lot of identifications. In the metaproteomics experiment the distributions of the target hits, in blue, and the decoy hits, in orange, are clearly overlapping a lot more. Because of this the X!Tandem score, given our FDR threshold, has shifted from 30 to 40 due to the good decoy scores.</a:t>
            </a:r>
          </a:p>
          <a:p>
            <a:endParaRPr lang="en-GB"/>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1696192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26/06/2023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7416000"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a:t>
            </a:r>
            <a:r>
              <a:rPr lang="en-GB" noProof="0"/>
              <a:t>contact data</a:t>
            </a:r>
            <a:endParaRPr lang="en-GB"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2074207"/>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5"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en-GB" noProof="0" dirty="0"/>
              <a:t>Partner 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en-GB" noProof="0" dirty="0"/>
              <a:t>Partner 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en-GB" noProof="0" dirty="0"/>
              <a:t>Partner 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en-GB" noProof="0" dirty="0"/>
              <a:t>Partner Logo 4</a:t>
            </a:r>
          </a:p>
        </p:txBody>
      </p:sp>
      <p:sp>
        <p:nvSpPr>
          <p:cNvPr id="16" name="Oranisation Placeholder"/>
          <p:cNvSpPr>
            <a:spLocks noGrp="1"/>
          </p:cNvSpPr>
          <p:nvPr>
            <p:ph type="body" sz="quarter" idx="15" hasCustomPrompt="1"/>
          </p:nvPr>
        </p:nvSpPr>
        <p:spPr bwMode="white">
          <a:xfrm>
            <a:off x="8580530" y="395008"/>
            <a:ext cx="8294400" cy="540000"/>
          </a:xfrm>
        </p:spPr>
        <p:txBody>
          <a:bodyPr anchor="b" anchorCtr="0">
            <a:normAutofit/>
          </a:bodyPr>
          <a:lstStyle>
            <a:lvl1pPr>
              <a:lnSpc>
                <a:spcPts val="1700"/>
              </a:lnSpc>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defRPr>
            </a:lvl2pPr>
          </a:lstStyle>
          <a:p>
            <a:pPr lvl="0"/>
            <a:r>
              <a:rPr lang="en-GB" noProof="0" dirty="0"/>
              <a:t>Click to edit organisation styles</a:t>
            </a:r>
          </a:p>
          <a:p>
            <a:pPr lvl="1"/>
            <a:r>
              <a:rPr lang="en-GB" noProof="0" dirty="0"/>
              <a:t>Second level</a:t>
            </a:r>
          </a:p>
        </p:txBody>
      </p:sp>
      <p:pic>
        <p:nvPicPr>
          <p:cNvPr id="22"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3" name="Content Placeholder 2"/>
          <p:cNvSpPr>
            <a:spLocks noGrp="1"/>
          </p:cNvSpPr>
          <p:nvPr>
            <p:ph idx="1"/>
          </p:nvPr>
        </p:nvSpPr>
        <p:spPr>
          <a:xfrm>
            <a:off x="835825" y="1194364"/>
            <a:ext cx="15699575" cy="6696000"/>
          </a:xfrm>
        </p:spPr>
        <p:txBody>
          <a:bodyPr/>
          <a:lstStyle>
            <a:lvl1pPr marL="536400" indent="-450000" defTabSz="457200">
              <a:lnSpc>
                <a:spcPct val="120000"/>
              </a:lnSpc>
              <a:buFont typeface="Arial" panose="020B0604020202020204" pitchFamily="34" charset="0"/>
              <a:buChar char="̶"/>
              <a:defRPr/>
            </a:lvl1pPr>
            <a:lvl2pPr marL="1170000" indent="-450000">
              <a:lnSpc>
                <a:spcPct val="120000"/>
              </a:lnSpc>
              <a:defRPr/>
            </a:lvl2pPr>
            <a:lvl3pPr marL="1756800" indent="-450000" defTabSz="457200">
              <a:lnSpc>
                <a:spcPct val="120000"/>
              </a:lnSpc>
              <a:defRPr/>
            </a:lvl3pPr>
            <a:lvl4pPr marL="2329200" indent="-550800" defTabSz="457200">
              <a:lnSpc>
                <a:spcPct val="120000"/>
              </a:lnSpc>
              <a:defRPr/>
            </a:lvl4pPr>
            <a:lvl5pPr marL="2962800" indent="-442800" defTabSz="457200">
              <a:lnSpc>
                <a:spcPct val="120000"/>
              </a:lnSpc>
              <a:buFont typeface="Arial" panose="020B0604020202020204" pitchFamily="34" charset="0"/>
              <a:buChar char="̶"/>
              <a:defRPr/>
            </a:lvl5p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
        <p:nvSpPr>
          <p:cNvPr id="4" name="Date Placeholder 3"/>
          <p:cNvSpPr>
            <a:spLocks noGrp="1"/>
          </p:cNvSpPr>
          <p:nvPr>
            <p:ph type="dt" sz="half" idx="10"/>
          </p:nvPr>
        </p:nvSpPr>
        <p:spPr/>
        <p:txBody>
          <a:bodyPr/>
          <a:lstStyle/>
          <a:p>
            <a:fld id="{4FCCCAF6-1686-4743-9124-83F33F1A0EA9}" type="datetime1">
              <a:rPr lang="en-GB" noProof="0" smtClean="0"/>
              <a:t>26/06/2023</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‹nr.›</a:t>
            </a:fld>
            <a:endParaRPr lang="en-GB"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26/06/2023</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26/06/2023</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26/06/2023</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26-6-2023</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98377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26-6-2023</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hasCustomPrompt="1"/>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en-GB" noProof="0"/>
              <a:t>Click to add text</a:t>
            </a:r>
            <a:endParaRPr lang="en-GB" noProof="0" dirty="0"/>
          </a:p>
        </p:txBody>
      </p:sp>
    </p:spTree>
    <p:extLst>
      <p:ext uri="{BB962C8B-B14F-4D97-AF65-F5344CB8AC3E}">
        <p14:creationId xmlns:p14="http://schemas.microsoft.com/office/powerpoint/2010/main" val="3257986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NL" noProof="0"/>
              <a:t>Klik om stijl te bewerken</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NL" noProof="0"/>
              <a:t>Klikken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26/06/2023</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31.png"/><Relationship Id="rId5" Type="http://schemas.openxmlformats.org/officeDocument/2006/relationships/diagramQuickStyle" Target="../diagrams/quickStyle1.xml"/><Relationship Id="rId10"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sv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sv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sv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ctrTitle"/>
          </p:nvPr>
        </p:nvSpPr>
        <p:spPr/>
        <p:txBody>
          <a:bodyPr/>
          <a:lstStyle/>
          <a:p>
            <a:r>
              <a:rPr lang="nl-NL" sz="8800" u="none" cap="none"/>
              <a:t>A decoy-free approach for identifying peptides in metaproteomics</a:t>
            </a:r>
          </a:p>
        </p:txBody>
      </p:sp>
      <p:sp>
        <p:nvSpPr>
          <p:cNvPr id="11" name="Ondertitel 10"/>
          <p:cNvSpPr>
            <a:spLocks noGrp="1"/>
          </p:cNvSpPr>
          <p:nvPr>
            <p:ph type="subTitle" idx="1"/>
          </p:nvPr>
        </p:nvSpPr>
        <p:spPr/>
        <p:txBody>
          <a:bodyPr/>
          <a:lstStyle/>
          <a:p>
            <a:r>
              <a:rPr lang="nl-NL"/>
              <a:t>Defense Research Proposal / Wout Cattrijsse / 27.06.2023</a:t>
            </a:r>
          </a:p>
        </p:txBody>
      </p:sp>
      <p:pic>
        <p:nvPicPr>
          <p:cNvPr id="18" name="Tijdelijke aanduiding voor afbeelding 17" descr="Afbeelding met Lettertype, Graphics, logo, tekst&#10;&#10;Automatisch gegenereerde beschrijving">
            <a:extLst>
              <a:ext uri="{FF2B5EF4-FFF2-40B4-BE49-F238E27FC236}">
                <a16:creationId xmlns:a16="http://schemas.microsoft.com/office/drawing/2014/main" id="{265AF7E7-8E42-3D29-EBD1-0BD62E11D91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882" b="4882"/>
          <a:stretch>
            <a:fillRect/>
          </a:stretch>
        </p:blipFill>
        <p:spPr/>
      </p:pic>
      <p:sp>
        <p:nvSpPr>
          <p:cNvPr id="15" name="Tijdelijke aanduiding voor afbeelding 14"/>
          <p:cNvSpPr>
            <a:spLocks noGrp="1"/>
          </p:cNvSpPr>
          <p:nvPr>
            <p:ph type="pic" sz="quarter" idx="14"/>
          </p:nvPr>
        </p:nvSpPr>
        <p:spPr/>
      </p:sp>
      <p:sp>
        <p:nvSpPr>
          <p:cNvPr id="6" name="Text Placeholder Organsation L1/L2"/>
          <p:cNvSpPr>
            <a:spLocks noGrp="1"/>
          </p:cNvSpPr>
          <p:nvPr>
            <p:ph type="body" sz="quarter" idx="15"/>
          </p:nvPr>
        </p:nvSpPr>
        <p:spPr/>
        <p:txBody>
          <a:bodyPr/>
          <a:lstStyle/>
          <a:p>
            <a:r>
              <a:rPr lang="en-GB"/>
              <a:t>department biomolecular medicine</a:t>
            </a:r>
          </a:p>
          <a:p>
            <a:pPr lvl="1"/>
            <a:r>
              <a:rPr lang="en-GB"/>
              <a:t>research group Compomics</a:t>
            </a:r>
            <a:endParaRPr lang="en-GB" dirty="0"/>
          </a:p>
        </p:txBody>
      </p:sp>
      <p:pic>
        <p:nvPicPr>
          <p:cNvPr id="16" name="Tijdelijke aanduiding voor afbeelding 15" descr="Afbeelding met tekst, Lettertype, Graphics, logo&#10;&#10;Automatisch gegenereerde beschrijving">
            <a:extLst>
              <a:ext uri="{FF2B5EF4-FFF2-40B4-BE49-F238E27FC236}">
                <a16:creationId xmlns:a16="http://schemas.microsoft.com/office/drawing/2014/main" id="{4F62CC3D-4B4C-806A-033F-F7D02A55F7AC}"/>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3384" r="633"/>
          <a:stretch/>
        </p:blipFill>
        <p:spPr>
          <a:xfrm>
            <a:off x="5486400" y="8366400"/>
            <a:ext cx="2636520" cy="928800"/>
          </a:xfrm>
        </p:spPr>
      </p:pic>
      <p:pic>
        <p:nvPicPr>
          <p:cNvPr id="12" name="Tijdelijke aanduiding voor afbeelding 11" descr="Afbeelding met Lettertype, Graphics, logo, grafische vormgeving&#10;&#10;Automatisch gegenereerde beschrijving">
            <a:extLst>
              <a:ext uri="{FF2B5EF4-FFF2-40B4-BE49-F238E27FC236}">
                <a16:creationId xmlns:a16="http://schemas.microsoft.com/office/drawing/2014/main" id="{5B78F743-93A6-6815-B2CE-1EC0E500CF46}"/>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t="-12314" b="-5204"/>
          <a:stretch/>
        </p:blipFill>
        <p:spPr>
          <a:xfrm>
            <a:off x="3200400" y="7909560"/>
            <a:ext cx="2286000" cy="1737360"/>
          </a:xfrm>
        </p:spPr>
      </p:pic>
    </p:spTree>
    <p:extLst>
      <p:ext uri="{BB962C8B-B14F-4D97-AF65-F5344CB8AC3E}">
        <p14:creationId xmlns:p14="http://schemas.microsoft.com/office/powerpoint/2010/main" val="335561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85608"/>
            <a:ext cx="15705282" cy="863693"/>
          </a:xfrm>
        </p:spPr>
        <p:txBody>
          <a:bodyPr/>
          <a:lstStyle/>
          <a:p>
            <a:r>
              <a:rPr lang="nl-BE" sz="5100" u="none" cap="none">
                <a:solidFill>
                  <a:srgbClr val="FF0000"/>
                </a:solidFill>
              </a:rPr>
              <a:t>Problem: </a:t>
            </a:r>
            <a:r>
              <a:rPr lang="nl-BE" sz="5100" u="none" cap="none"/>
              <a:t>the large databases in metaproteomics cause a big overlap in target-decoy score distributions</a:t>
            </a:r>
            <a:endParaRPr lang="en-GB" sz="5100" u="none" cap="none"/>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pic>
        <p:nvPicPr>
          <p:cNvPr id="6" name="Afbeelding 5">
            <a:extLst>
              <a:ext uri="{FF2B5EF4-FFF2-40B4-BE49-F238E27FC236}">
                <a16:creationId xmlns:a16="http://schemas.microsoft.com/office/drawing/2014/main" id="{8F144F61-655D-1D7A-4B35-87069B622FFA}"/>
              </a:ext>
            </a:extLst>
          </p:cNvPr>
          <p:cNvPicPr>
            <a:picLocks noChangeAspect="1"/>
          </p:cNvPicPr>
          <p:nvPr/>
        </p:nvPicPr>
        <p:blipFill>
          <a:blip r:embed="rId3"/>
          <a:stretch>
            <a:fillRect/>
          </a:stretch>
        </p:blipFill>
        <p:spPr>
          <a:xfrm>
            <a:off x="830118" y="2446800"/>
            <a:ext cx="16163594" cy="4860000"/>
          </a:xfrm>
          <a:prstGeom prst="rect">
            <a:avLst/>
          </a:prstGeom>
        </p:spPr>
      </p:pic>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Box 40">
            <a:extLst>
              <a:ext uri="{FF2B5EF4-FFF2-40B4-BE49-F238E27FC236}">
                <a16:creationId xmlns:a16="http://schemas.microsoft.com/office/drawing/2014/main" id="{D2DC1EC5-B848-4F22-DA0F-CB247B88FED2}"/>
              </a:ext>
            </a:extLst>
          </p:cNvPr>
          <p:cNvSpPr txBox="1"/>
          <p:nvPr/>
        </p:nvSpPr>
        <p:spPr>
          <a:xfrm>
            <a:off x="830118" y="9467992"/>
            <a:ext cx="3012363" cy="246221"/>
          </a:xfrm>
          <a:prstGeom prst="rect">
            <a:avLst/>
          </a:prstGeom>
          <a:noFill/>
        </p:spPr>
        <p:txBody>
          <a:bodyPr wrap="none" rtlCol="0">
            <a:spAutoFit/>
          </a:bodyPr>
          <a:lstStyle/>
          <a:p>
            <a:pPr defTabSz="859536">
              <a:spcAft>
                <a:spcPts val="600"/>
              </a:spcAft>
            </a:pPr>
            <a:r>
              <a:rPr lang="en-GB" sz="940" kern="1200" dirty="0">
                <a:solidFill>
                  <a:schemeClr val="bg1">
                    <a:lumMod val="50000"/>
                  </a:schemeClr>
                </a:solidFill>
                <a:latin typeface="+mn-lt"/>
                <a:ea typeface="+mn-ea"/>
                <a:cs typeface="+mn-cs"/>
              </a:rPr>
              <a:t>Adapted from Muth, T. et al</a:t>
            </a:r>
            <a:r>
              <a:rPr lang="en-GB" sz="940" kern="1200">
                <a:solidFill>
                  <a:schemeClr val="bg1">
                    <a:lumMod val="50000"/>
                  </a:schemeClr>
                </a:solidFill>
                <a:latin typeface="+mn-lt"/>
                <a:ea typeface="+mn-ea"/>
                <a:cs typeface="+mn-cs"/>
              </a:rPr>
              <a:t>., 2015 PROTEOMICS.</a:t>
            </a:r>
            <a:r>
              <a:rPr lang="en-GB" sz="1000">
                <a:solidFill>
                  <a:schemeClr val="bg1">
                    <a:lumMod val="50000"/>
                  </a:schemeClr>
                </a:solidFill>
              </a:rPr>
              <a:t> ,</a:t>
            </a:r>
            <a:endParaRPr lang="en-BE" sz="1000" dirty="0">
              <a:solidFill>
                <a:schemeClr val="bg1">
                  <a:lumMod val="50000"/>
                </a:schemeClr>
              </a:solidFill>
            </a:endParaRPr>
          </a:p>
        </p:txBody>
      </p:sp>
      <p:sp>
        <p:nvSpPr>
          <p:cNvPr id="4" name="Pijl: links 3">
            <a:extLst>
              <a:ext uri="{FF2B5EF4-FFF2-40B4-BE49-F238E27FC236}">
                <a16:creationId xmlns:a16="http://schemas.microsoft.com/office/drawing/2014/main" id="{B0F5684D-95D2-F685-16EB-BDD4B30CB4E0}"/>
              </a:ext>
            </a:extLst>
          </p:cNvPr>
          <p:cNvSpPr/>
          <p:nvPr/>
        </p:nvSpPr>
        <p:spPr>
          <a:xfrm rot="10800000">
            <a:off x="5474992" y="7720584"/>
            <a:ext cx="997527" cy="511615"/>
          </a:xfrm>
          <a:prstGeom prst="leftArrow">
            <a:avLst/>
          </a:prstGeom>
          <a:solidFill>
            <a:srgbClr val="C00000"/>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kstvak 4">
            <a:extLst>
              <a:ext uri="{FF2B5EF4-FFF2-40B4-BE49-F238E27FC236}">
                <a16:creationId xmlns:a16="http://schemas.microsoft.com/office/drawing/2014/main" id="{035DA9C7-D3FD-4E3F-7727-FAD0009F4FB2}"/>
              </a:ext>
            </a:extLst>
          </p:cNvPr>
          <p:cNvSpPr txBox="1"/>
          <p:nvPr/>
        </p:nvSpPr>
        <p:spPr>
          <a:xfrm>
            <a:off x="6645759" y="7700192"/>
            <a:ext cx="5693421" cy="511615"/>
          </a:xfrm>
          <a:prstGeom prst="rect">
            <a:avLst/>
          </a:prstGeom>
          <a:noFill/>
        </p:spPr>
        <p:txBody>
          <a:bodyPr wrap="square" rtlCol="0">
            <a:spAutoFit/>
          </a:bodyPr>
          <a:lstStyle/>
          <a:p>
            <a:pPr algn="l">
              <a:lnSpc>
                <a:spcPct val="120000"/>
              </a:lnSpc>
            </a:pPr>
            <a:r>
              <a:rPr lang="nl-BE" sz="2500">
                <a:solidFill>
                  <a:srgbClr val="C00000"/>
                </a:solidFill>
              </a:rPr>
              <a:t>IDENTIFICATION RATE DECREASES</a:t>
            </a:r>
            <a:endParaRPr lang="en-GB" sz="2500">
              <a:solidFill>
                <a:srgbClr val="C00000"/>
              </a:solidFill>
            </a:endParaRPr>
          </a:p>
        </p:txBody>
      </p:sp>
      <p:sp>
        <p:nvSpPr>
          <p:cNvPr id="9" name="Tekstvak 8">
            <a:extLst>
              <a:ext uri="{FF2B5EF4-FFF2-40B4-BE49-F238E27FC236}">
                <a16:creationId xmlns:a16="http://schemas.microsoft.com/office/drawing/2014/main" id="{8B21F921-CCBF-3272-9909-0E961DE21BAA}"/>
              </a:ext>
            </a:extLst>
          </p:cNvPr>
          <p:cNvSpPr txBox="1"/>
          <p:nvPr/>
        </p:nvSpPr>
        <p:spPr>
          <a:xfrm>
            <a:off x="6516000" y="2564114"/>
            <a:ext cx="2340000" cy="427746"/>
          </a:xfrm>
          <a:prstGeom prst="rect">
            <a:avLst/>
          </a:prstGeom>
          <a:noFill/>
        </p:spPr>
        <p:txBody>
          <a:bodyPr wrap="square" rtlCol="0">
            <a:spAutoFit/>
          </a:bodyPr>
          <a:lstStyle/>
          <a:p>
            <a:pPr algn="l">
              <a:lnSpc>
                <a:spcPct val="120000"/>
              </a:lnSpc>
            </a:pPr>
            <a:r>
              <a:rPr lang="nl-BE" sz="2000" b="1"/>
              <a:t>(10K proteins)</a:t>
            </a:r>
            <a:endParaRPr lang="en-GB" sz="2000" b="1"/>
          </a:p>
        </p:txBody>
      </p:sp>
      <p:sp>
        <p:nvSpPr>
          <p:cNvPr id="10" name="Tekstvak 9">
            <a:extLst>
              <a:ext uri="{FF2B5EF4-FFF2-40B4-BE49-F238E27FC236}">
                <a16:creationId xmlns:a16="http://schemas.microsoft.com/office/drawing/2014/main" id="{89CBAFB9-84C6-2749-BC18-8DCACC98863E}"/>
              </a:ext>
            </a:extLst>
          </p:cNvPr>
          <p:cNvSpPr txBox="1"/>
          <p:nvPr/>
        </p:nvSpPr>
        <p:spPr>
          <a:xfrm>
            <a:off x="13250520" y="2564114"/>
            <a:ext cx="2340000" cy="427746"/>
          </a:xfrm>
          <a:prstGeom prst="rect">
            <a:avLst/>
          </a:prstGeom>
          <a:noFill/>
        </p:spPr>
        <p:txBody>
          <a:bodyPr wrap="square" rtlCol="0">
            <a:spAutoFit/>
          </a:bodyPr>
          <a:lstStyle/>
          <a:p>
            <a:pPr algn="l">
              <a:lnSpc>
                <a:spcPct val="120000"/>
              </a:lnSpc>
            </a:pPr>
            <a:r>
              <a:rPr lang="nl-BE" sz="2000" b="1"/>
              <a:t>(6,1M proteins)</a:t>
            </a:r>
            <a:endParaRPr lang="en-GB" sz="2000" b="1"/>
          </a:p>
        </p:txBody>
      </p:sp>
    </p:spTree>
    <p:extLst>
      <p:ext uri="{BB962C8B-B14F-4D97-AF65-F5344CB8AC3E}">
        <p14:creationId xmlns:p14="http://schemas.microsoft.com/office/powerpoint/2010/main" val="285735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736B7E-C06A-8312-D959-E9677EAFECF1}"/>
              </a:ext>
            </a:extLst>
          </p:cNvPr>
          <p:cNvSpPr>
            <a:spLocks noGrp="1"/>
          </p:cNvSpPr>
          <p:nvPr>
            <p:ph type="title"/>
          </p:nvPr>
        </p:nvSpPr>
        <p:spPr/>
        <p:txBody>
          <a:bodyPr/>
          <a:lstStyle/>
          <a:p>
            <a:r>
              <a:rPr lang="nl-BE" u="none" cap="none">
                <a:solidFill>
                  <a:srgbClr val="00B050"/>
                </a:solidFill>
              </a:rPr>
              <a:t>Solution: </a:t>
            </a:r>
            <a:r>
              <a:rPr lang="nl-BE" u="none" cap="none">
                <a:solidFill>
                  <a:schemeClr val="tx2"/>
                </a:solidFill>
              </a:rPr>
              <a:t>develop </a:t>
            </a:r>
            <a:r>
              <a:rPr lang="nl-BE" u="none" cap="none"/>
              <a:t>a decoy-free semi-supervised machine learning model</a:t>
            </a:r>
            <a:endParaRPr lang="en-GB" u="none" cap="none"/>
          </a:p>
        </p:txBody>
      </p:sp>
      <p:sp>
        <p:nvSpPr>
          <p:cNvPr id="3" name="Tijdelijke aanduiding voor dianummer 2">
            <a:extLst>
              <a:ext uri="{FF2B5EF4-FFF2-40B4-BE49-F238E27FC236}">
                <a16:creationId xmlns:a16="http://schemas.microsoft.com/office/drawing/2014/main" id="{10D4046D-6178-083C-98D6-59DB8858DEA5}"/>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pic>
        <p:nvPicPr>
          <p:cNvPr id="6" name="Afbeelding 5" descr="Afbeelding met tekst, fruit, schermopname, diagram&#10;&#10;Automatisch gegenereerde beschrijving">
            <a:extLst>
              <a:ext uri="{FF2B5EF4-FFF2-40B4-BE49-F238E27FC236}">
                <a16:creationId xmlns:a16="http://schemas.microsoft.com/office/drawing/2014/main" id="{7D99C9FD-CD03-177C-1BB1-7D5AB223974D}"/>
              </a:ext>
            </a:extLst>
          </p:cNvPr>
          <p:cNvPicPr>
            <a:picLocks noChangeAspect="1"/>
          </p:cNvPicPr>
          <p:nvPr/>
        </p:nvPicPr>
        <p:blipFill rotWithShape="1">
          <a:blip r:embed="rId3">
            <a:extLst>
              <a:ext uri="{28A0092B-C50C-407E-A947-70E740481C1C}">
                <a14:useLocalDpi xmlns:a14="http://schemas.microsoft.com/office/drawing/2010/main" val="0"/>
              </a:ext>
            </a:extLst>
          </a:blip>
          <a:srcRect t="7660" b="8709"/>
          <a:stretch/>
        </p:blipFill>
        <p:spPr>
          <a:xfrm>
            <a:off x="2808000" y="2364109"/>
            <a:ext cx="12160000" cy="5720317"/>
          </a:xfrm>
          <a:prstGeom prst="rect">
            <a:avLst/>
          </a:prstGeom>
        </p:spPr>
      </p:pic>
      <p:sp>
        <p:nvSpPr>
          <p:cNvPr id="7" name="Rechthoek 6">
            <a:extLst>
              <a:ext uri="{FF2B5EF4-FFF2-40B4-BE49-F238E27FC236}">
                <a16:creationId xmlns:a16="http://schemas.microsoft.com/office/drawing/2014/main" id="{18077141-F4DC-0F29-03CE-AEB0E3DAA4AB}"/>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0241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736B7E-C06A-8312-D959-E9677EAFECF1}"/>
              </a:ext>
            </a:extLst>
          </p:cNvPr>
          <p:cNvSpPr>
            <a:spLocks noGrp="1"/>
          </p:cNvSpPr>
          <p:nvPr>
            <p:ph type="title"/>
          </p:nvPr>
        </p:nvSpPr>
        <p:spPr/>
        <p:txBody>
          <a:bodyPr/>
          <a:lstStyle/>
          <a:p>
            <a:r>
              <a:rPr lang="nl-BE" u="none" cap="none"/>
              <a:t>The binary classifier Nokoi can be used as a template for this model </a:t>
            </a:r>
            <a:endParaRPr lang="en-GB" u="none" cap="none"/>
          </a:p>
        </p:txBody>
      </p:sp>
      <p:sp>
        <p:nvSpPr>
          <p:cNvPr id="3" name="Tijdelijke aanduiding voor dianummer 2">
            <a:extLst>
              <a:ext uri="{FF2B5EF4-FFF2-40B4-BE49-F238E27FC236}">
                <a16:creationId xmlns:a16="http://schemas.microsoft.com/office/drawing/2014/main" id="{10D4046D-6178-083C-98D6-59DB8858DEA5}"/>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pic>
        <p:nvPicPr>
          <p:cNvPr id="6" name="Afbeelding 5" descr="Afbeelding met tekst, fruit, schermopname, diagram&#10;&#10;Automatisch gegenereerde beschrijving">
            <a:extLst>
              <a:ext uri="{FF2B5EF4-FFF2-40B4-BE49-F238E27FC236}">
                <a16:creationId xmlns:a16="http://schemas.microsoft.com/office/drawing/2014/main" id="{7D99C9FD-CD03-177C-1BB1-7D5AB223974D}"/>
              </a:ext>
            </a:extLst>
          </p:cNvPr>
          <p:cNvPicPr>
            <a:picLocks noChangeAspect="1"/>
          </p:cNvPicPr>
          <p:nvPr/>
        </p:nvPicPr>
        <p:blipFill rotWithShape="1">
          <a:blip r:embed="rId3">
            <a:extLst>
              <a:ext uri="{28A0092B-C50C-407E-A947-70E740481C1C}">
                <a14:useLocalDpi xmlns:a14="http://schemas.microsoft.com/office/drawing/2010/main" val="0"/>
              </a:ext>
            </a:extLst>
          </a:blip>
          <a:srcRect t="7660" b="8709"/>
          <a:stretch/>
        </p:blipFill>
        <p:spPr>
          <a:xfrm>
            <a:off x="2807857" y="2337283"/>
            <a:ext cx="12160000" cy="5720317"/>
          </a:xfrm>
          <a:prstGeom prst="rect">
            <a:avLst/>
          </a:prstGeom>
        </p:spPr>
      </p:pic>
      <p:sp>
        <p:nvSpPr>
          <p:cNvPr id="7" name="Rechthoek 6">
            <a:extLst>
              <a:ext uri="{FF2B5EF4-FFF2-40B4-BE49-F238E27FC236}">
                <a16:creationId xmlns:a16="http://schemas.microsoft.com/office/drawing/2014/main" id="{18077141-F4DC-0F29-03CE-AEB0E3DAA4AB}"/>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hthoek 4">
            <a:extLst>
              <a:ext uri="{FF2B5EF4-FFF2-40B4-BE49-F238E27FC236}">
                <a16:creationId xmlns:a16="http://schemas.microsoft.com/office/drawing/2014/main" id="{147D7F39-2173-234C-DA5F-2507758CD8C0}"/>
              </a:ext>
            </a:extLst>
          </p:cNvPr>
          <p:cNvSpPr/>
          <p:nvPr/>
        </p:nvSpPr>
        <p:spPr>
          <a:xfrm>
            <a:off x="4790520" y="7039236"/>
            <a:ext cx="1260764" cy="94560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Rechthoek 7">
            <a:extLst>
              <a:ext uri="{FF2B5EF4-FFF2-40B4-BE49-F238E27FC236}">
                <a16:creationId xmlns:a16="http://schemas.microsoft.com/office/drawing/2014/main" id="{261D7874-0FB1-B1E9-C898-7F7EB5A57537}"/>
              </a:ext>
            </a:extLst>
          </p:cNvPr>
          <p:cNvSpPr/>
          <p:nvPr/>
        </p:nvSpPr>
        <p:spPr>
          <a:xfrm>
            <a:off x="11954520" y="4725526"/>
            <a:ext cx="2133600" cy="1052945"/>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Tekstvak 8">
            <a:extLst>
              <a:ext uri="{FF2B5EF4-FFF2-40B4-BE49-F238E27FC236}">
                <a16:creationId xmlns:a16="http://schemas.microsoft.com/office/drawing/2014/main" id="{17E1CFDE-A26F-5431-F14E-6D2377E290C8}"/>
              </a:ext>
            </a:extLst>
          </p:cNvPr>
          <p:cNvSpPr txBox="1"/>
          <p:nvPr/>
        </p:nvSpPr>
        <p:spPr>
          <a:xfrm>
            <a:off x="4485720" y="6719922"/>
            <a:ext cx="1565564" cy="511615"/>
          </a:xfrm>
          <a:prstGeom prst="rect">
            <a:avLst/>
          </a:prstGeom>
          <a:noFill/>
        </p:spPr>
        <p:txBody>
          <a:bodyPr wrap="square" rtlCol="0">
            <a:spAutoFit/>
          </a:bodyPr>
          <a:lstStyle/>
          <a:p>
            <a:pPr algn="l">
              <a:lnSpc>
                <a:spcPct val="120000"/>
              </a:lnSpc>
            </a:pPr>
            <a:r>
              <a:rPr lang="nl-BE" sz="2500"/>
              <a:t>Good hit</a:t>
            </a:r>
            <a:endParaRPr lang="en-GB" sz="2500"/>
          </a:p>
        </p:txBody>
      </p:sp>
      <p:sp>
        <p:nvSpPr>
          <p:cNvPr id="10" name="Tekstvak 9">
            <a:extLst>
              <a:ext uri="{FF2B5EF4-FFF2-40B4-BE49-F238E27FC236}">
                <a16:creationId xmlns:a16="http://schemas.microsoft.com/office/drawing/2014/main" id="{402E0EC9-AFEA-D6FF-A0B7-D144E26F7742}"/>
              </a:ext>
            </a:extLst>
          </p:cNvPr>
          <p:cNvSpPr txBox="1"/>
          <p:nvPr/>
        </p:nvSpPr>
        <p:spPr>
          <a:xfrm>
            <a:off x="4485720" y="7473989"/>
            <a:ext cx="1565564" cy="510847"/>
          </a:xfrm>
          <a:prstGeom prst="rect">
            <a:avLst/>
          </a:prstGeom>
          <a:noFill/>
        </p:spPr>
        <p:txBody>
          <a:bodyPr wrap="square" rtlCol="0">
            <a:spAutoFit/>
          </a:bodyPr>
          <a:lstStyle/>
          <a:p>
            <a:pPr algn="l">
              <a:lnSpc>
                <a:spcPct val="120000"/>
              </a:lnSpc>
            </a:pPr>
            <a:r>
              <a:rPr lang="nl-BE" sz="2500"/>
              <a:t>Bad hit</a:t>
            </a:r>
            <a:endParaRPr lang="en-GB" sz="2500"/>
          </a:p>
        </p:txBody>
      </p:sp>
      <p:sp>
        <p:nvSpPr>
          <p:cNvPr id="11" name="Rechthoek 10">
            <a:extLst>
              <a:ext uri="{FF2B5EF4-FFF2-40B4-BE49-F238E27FC236}">
                <a16:creationId xmlns:a16="http://schemas.microsoft.com/office/drawing/2014/main" id="{12B69FD8-2753-D719-0629-F74AC6684ECD}"/>
              </a:ext>
            </a:extLst>
          </p:cNvPr>
          <p:cNvSpPr/>
          <p:nvPr/>
        </p:nvSpPr>
        <p:spPr>
          <a:xfrm>
            <a:off x="3440691" y="6603807"/>
            <a:ext cx="1045029" cy="1582058"/>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Tekstvak 11">
            <a:extLst>
              <a:ext uri="{FF2B5EF4-FFF2-40B4-BE49-F238E27FC236}">
                <a16:creationId xmlns:a16="http://schemas.microsoft.com/office/drawing/2014/main" id="{EA115519-B8D7-5162-3212-ACE90E56C870}"/>
              </a:ext>
            </a:extLst>
          </p:cNvPr>
          <p:cNvSpPr txBox="1"/>
          <p:nvPr/>
        </p:nvSpPr>
        <p:spPr>
          <a:xfrm>
            <a:off x="862940" y="6489089"/>
            <a:ext cx="3042207" cy="973280"/>
          </a:xfrm>
          <a:prstGeom prst="rect">
            <a:avLst/>
          </a:prstGeom>
          <a:noFill/>
          <a:ln>
            <a:solidFill>
              <a:schemeClr val="bg1"/>
            </a:solidFill>
          </a:ln>
        </p:spPr>
        <p:txBody>
          <a:bodyPr wrap="square" rtlCol="0">
            <a:spAutoFit/>
          </a:bodyPr>
          <a:lstStyle/>
          <a:p>
            <a:pPr algn="ctr">
              <a:lnSpc>
                <a:spcPct val="120000"/>
              </a:lnSpc>
            </a:pPr>
            <a:r>
              <a:rPr lang="nl-BE" sz="2500">
                <a:solidFill>
                  <a:srgbClr val="00B050"/>
                </a:solidFill>
              </a:rPr>
              <a:t>Rank 1 PSM-based feature vector</a:t>
            </a:r>
            <a:endParaRPr lang="en-GB" sz="2500">
              <a:solidFill>
                <a:srgbClr val="00B050"/>
              </a:solidFill>
            </a:endParaRPr>
          </a:p>
        </p:txBody>
      </p:sp>
      <p:pic>
        <p:nvPicPr>
          <p:cNvPr id="14" name="Graphic 13" descr="Pijl-rechts met effen opvulling">
            <a:extLst>
              <a:ext uri="{FF2B5EF4-FFF2-40B4-BE49-F238E27FC236}">
                <a16:creationId xmlns:a16="http://schemas.microsoft.com/office/drawing/2014/main" id="{210869C3-2B92-522E-CD75-3AEC800C8C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7720" y="6651729"/>
            <a:ext cx="648000" cy="648000"/>
          </a:xfrm>
          <a:prstGeom prst="rect">
            <a:avLst/>
          </a:prstGeom>
        </p:spPr>
      </p:pic>
      <p:sp>
        <p:nvSpPr>
          <p:cNvPr id="15" name="Tekstvak 14">
            <a:extLst>
              <a:ext uri="{FF2B5EF4-FFF2-40B4-BE49-F238E27FC236}">
                <a16:creationId xmlns:a16="http://schemas.microsoft.com/office/drawing/2014/main" id="{2CDA63A6-0C89-10A3-1443-F21BBC15C004}"/>
              </a:ext>
            </a:extLst>
          </p:cNvPr>
          <p:cNvSpPr txBox="1"/>
          <p:nvPr/>
        </p:nvSpPr>
        <p:spPr>
          <a:xfrm>
            <a:off x="830118" y="7373617"/>
            <a:ext cx="3156343" cy="973280"/>
          </a:xfrm>
          <a:prstGeom prst="rect">
            <a:avLst/>
          </a:prstGeom>
          <a:noFill/>
          <a:ln>
            <a:solidFill>
              <a:schemeClr val="bg1"/>
            </a:solidFill>
          </a:ln>
        </p:spPr>
        <p:txBody>
          <a:bodyPr wrap="square" rtlCol="0">
            <a:spAutoFit/>
          </a:bodyPr>
          <a:lstStyle/>
          <a:p>
            <a:pPr algn="ctr">
              <a:lnSpc>
                <a:spcPct val="120000"/>
              </a:lnSpc>
            </a:pPr>
            <a:r>
              <a:rPr lang="nl-BE" sz="2500">
                <a:solidFill>
                  <a:srgbClr val="FF0000"/>
                </a:solidFill>
              </a:rPr>
              <a:t>Low-ranked PSM based feature vector</a:t>
            </a:r>
            <a:endParaRPr lang="en-GB" sz="2500">
              <a:solidFill>
                <a:srgbClr val="FF0000"/>
              </a:solidFill>
            </a:endParaRPr>
          </a:p>
        </p:txBody>
      </p:sp>
      <p:pic>
        <p:nvPicPr>
          <p:cNvPr id="16" name="Graphic 15" descr="Pijl-rechts met effen opvulling">
            <a:extLst>
              <a:ext uri="{FF2B5EF4-FFF2-40B4-BE49-F238E27FC236}">
                <a16:creationId xmlns:a16="http://schemas.microsoft.com/office/drawing/2014/main" id="{3A87A6D1-0733-E667-33BC-AFE637BD53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303" y="7423758"/>
            <a:ext cx="648000" cy="648000"/>
          </a:xfrm>
          <a:prstGeom prst="rect">
            <a:avLst/>
          </a:prstGeom>
        </p:spPr>
      </p:pic>
      <p:sp>
        <p:nvSpPr>
          <p:cNvPr id="18" name="Rechthoek 17">
            <a:extLst>
              <a:ext uri="{FF2B5EF4-FFF2-40B4-BE49-F238E27FC236}">
                <a16:creationId xmlns:a16="http://schemas.microsoft.com/office/drawing/2014/main" id="{A93E2ABE-DEB3-B2EC-C921-F603FD345C71}"/>
              </a:ext>
            </a:extLst>
          </p:cNvPr>
          <p:cNvSpPr/>
          <p:nvPr/>
        </p:nvSpPr>
        <p:spPr>
          <a:xfrm>
            <a:off x="8114291" y="6850550"/>
            <a:ext cx="1565564" cy="81497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ekstvak 18">
            <a:extLst>
              <a:ext uri="{FF2B5EF4-FFF2-40B4-BE49-F238E27FC236}">
                <a16:creationId xmlns:a16="http://schemas.microsoft.com/office/drawing/2014/main" id="{03BE56E1-2B0E-FCDF-ECC6-C414FA3F1325}"/>
              </a:ext>
            </a:extLst>
          </p:cNvPr>
          <p:cNvSpPr txBox="1"/>
          <p:nvPr/>
        </p:nvSpPr>
        <p:spPr>
          <a:xfrm>
            <a:off x="7808501" y="6742329"/>
            <a:ext cx="2177143" cy="973280"/>
          </a:xfrm>
          <a:prstGeom prst="rect">
            <a:avLst/>
          </a:prstGeom>
          <a:noFill/>
        </p:spPr>
        <p:txBody>
          <a:bodyPr wrap="square" rtlCol="0">
            <a:spAutoFit/>
          </a:bodyPr>
          <a:lstStyle/>
          <a:p>
            <a:pPr algn="ctr">
              <a:lnSpc>
                <a:spcPct val="120000"/>
              </a:lnSpc>
            </a:pPr>
            <a:r>
              <a:rPr lang="nl-BE" sz="2500">
                <a:solidFill>
                  <a:schemeClr val="tx2"/>
                </a:solidFill>
              </a:rPr>
              <a:t>High scoring PSM</a:t>
            </a:r>
            <a:endParaRPr lang="en-GB" sz="2500">
              <a:solidFill>
                <a:schemeClr val="tx2"/>
              </a:solidFill>
            </a:endParaRPr>
          </a:p>
        </p:txBody>
      </p:sp>
      <p:sp>
        <p:nvSpPr>
          <p:cNvPr id="20" name="Tekstvak 19">
            <a:extLst>
              <a:ext uri="{FF2B5EF4-FFF2-40B4-BE49-F238E27FC236}">
                <a16:creationId xmlns:a16="http://schemas.microsoft.com/office/drawing/2014/main" id="{B3F9816A-961A-D722-5DED-1DE2AA49964A}"/>
              </a:ext>
            </a:extLst>
          </p:cNvPr>
          <p:cNvSpPr txBox="1"/>
          <p:nvPr/>
        </p:nvSpPr>
        <p:spPr>
          <a:xfrm>
            <a:off x="11981983" y="4937760"/>
            <a:ext cx="3170171" cy="511615"/>
          </a:xfrm>
          <a:prstGeom prst="rect">
            <a:avLst/>
          </a:prstGeom>
          <a:noFill/>
        </p:spPr>
        <p:txBody>
          <a:bodyPr wrap="square" rtlCol="0">
            <a:spAutoFit/>
          </a:bodyPr>
          <a:lstStyle/>
          <a:p>
            <a:pPr algn="l">
              <a:lnSpc>
                <a:spcPct val="120000"/>
              </a:lnSpc>
            </a:pPr>
            <a:r>
              <a:rPr lang="nl-BE" sz="2500">
                <a:solidFill>
                  <a:srgbClr val="00B050"/>
                </a:solidFill>
              </a:rPr>
              <a:t>It’s a good hit!</a:t>
            </a:r>
            <a:endParaRPr lang="en-GB" sz="2500">
              <a:solidFill>
                <a:srgbClr val="00B050"/>
              </a:solidFill>
            </a:endParaRPr>
          </a:p>
        </p:txBody>
      </p:sp>
      <p:sp>
        <p:nvSpPr>
          <p:cNvPr id="21" name="Rechthoek 20">
            <a:extLst>
              <a:ext uri="{FF2B5EF4-FFF2-40B4-BE49-F238E27FC236}">
                <a16:creationId xmlns:a16="http://schemas.microsoft.com/office/drawing/2014/main" id="{6B806B24-6B6C-C5F2-A679-5827E071994F}"/>
              </a:ext>
            </a:extLst>
          </p:cNvPr>
          <p:cNvSpPr/>
          <p:nvPr/>
        </p:nvSpPr>
        <p:spPr>
          <a:xfrm>
            <a:off x="3440691" y="2960722"/>
            <a:ext cx="2380503" cy="2335613"/>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kstvak 21">
            <a:extLst>
              <a:ext uri="{FF2B5EF4-FFF2-40B4-BE49-F238E27FC236}">
                <a16:creationId xmlns:a16="http://schemas.microsoft.com/office/drawing/2014/main" id="{28B0E627-9E4C-B3CF-4241-56F3145A6FC1}"/>
              </a:ext>
            </a:extLst>
          </p:cNvPr>
          <p:cNvSpPr txBox="1"/>
          <p:nvPr/>
        </p:nvSpPr>
        <p:spPr>
          <a:xfrm>
            <a:off x="3440691" y="3078886"/>
            <a:ext cx="2749097" cy="1434945"/>
          </a:xfrm>
          <a:prstGeom prst="rect">
            <a:avLst/>
          </a:prstGeom>
          <a:noFill/>
        </p:spPr>
        <p:txBody>
          <a:bodyPr wrap="square" rtlCol="0">
            <a:spAutoFit/>
          </a:bodyPr>
          <a:lstStyle/>
          <a:p>
            <a:pPr algn="l">
              <a:lnSpc>
                <a:spcPct val="120000"/>
              </a:lnSpc>
            </a:pPr>
            <a:r>
              <a:rPr lang="nl-BE" sz="2500">
                <a:solidFill>
                  <a:schemeClr val="tx2"/>
                </a:solidFill>
              </a:rPr>
              <a:t>All PSMs output from the search engine</a:t>
            </a:r>
            <a:endParaRPr lang="en-GB" sz="2500">
              <a:solidFill>
                <a:schemeClr val="tx2"/>
              </a:solidFill>
            </a:endParaRPr>
          </a:p>
        </p:txBody>
      </p:sp>
    </p:spTree>
    <p:extLst>
      <p:ext uri="{BB962C8B-B14F-4D97-AF65-F5344CB8AC3E}">
        <p14:creationId xmlns:p14="http://schemas.microsoft.com/office/powerpoint/2010/main" val="371758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08EFD-B87B-8846-5C06-1D1B8108E15B}"/>
              </a:ext>
            </a:extLst>
          </p:cNvPr>
          <p:cNvSpPr>
            <a:spLocks noGrp="1"/>
          </p:cNvSpPr>
          <p:nvPr>
            <p:ph type="title"/>
          </p:nvPr>
        </p:nvSpPr>
        <p:spPr>
          <a:xfrm>
            <a:off x="816696" y="3275600"/>
            <a:ext cx="15705282" cy="3202400"/>
          </a:xfrm>
        </p:spPr>
        <p:txBody>
          <a:bodyPr/>
          <a:lstStyle/>
          <a:p>
            <a:pPr algn="ctr"/>
            <a:r>
              <a:rPr lang="nl-BE" sz="6000" u="none" cap="none">
                <a:solidFill>
                  <a:schemeClr val="tx1"/>
                </a:solidFill>
              </a:rPr>
              <a:t>The goal is to design an </a:t>
            </a:r>
            <a:r>
              <a:rPr lang="nl-BE" sz="6000" b="1" u="none" cap="none">
                <a:solidFill>
                  <a:schemeClr val="tx2"/>
                </a:solidFill>
              </a:rPr>
              <a:t>alternative strategy</a:t>
            </a:r>
            <a:r>
              <a:rPr lang="nl-BE" sz="6000" b="1" u="none" cap="none">
                <a:solidFill>
                  <a:schemeClr val="tx1"/>
                </a:solidFill>
              </a:rPr>
              <a:t> </a:t>
            </a:r>
            <a:r>
              <a:rPr lang="nl-BE" sz="6000" u="none" cap="none">
                <a:solidFill>
                  <a:schemeClr val="tx1"/>
                </a:solidFill>
              </a:rPr>
              <a:t>to </a:t>
            </a:r>
            <a:r>
              <a:rPr lang="nl-BE" sz="6000" b="1" u="none" cap="none">
                <a:solidFill>
                  <a:schemeClr val="tx2"/>
                </a:solidFill>
              </a:rPr>
              <a:t>the TDA approach</a:t>
            </a:r>
            <a:r>
              <a:rPr lang="nl-BE" sz="6000" u="none" cap="none">
                <a:solidFill>
                  <a:schemeClr val="tx1"/>
                </a:solidFill>
              </a:rPr>
              <a:t> in </a:t>
            </a:r>
            <a:r>
              <a:rPr lang="nl-BE" sz="6000" b="1" u="none" cap="none">
                <a:solidFill>
                  <a:schemeClr val="tx2"/>
                </a:solidFill>
              </a:rPr>
              <a:t>metaproteomics</a:t>
            </a:r>
            <a:r>
              <a:rPr lang="nl-BE" sz="6000" u="none" cap="none">
                <a:solidFill>
                  <a:schemeClr val="tx1"/>
                </a:solidFill>
              </a:rPr>
              <a:t> to obtain a </a:t>
            </a:r>
            <a:r>
              <a:rPr lang="nl-BE" sz="6000" b="1" u="none" cap="none">
                <a:solidFill>
                  <a:schemeClr val="tx2"/>
                </a:solidFill>
              </a:rPr>
              <a:t>higher identification rate</a:t>
            </a:r>
            <a:r>
              <a:rPr lang="nl-BE" sz="6000" b="1" u="none" cap="none">
                <a:solidFill>
                  <a:schemeClr val="tx1"/>
                </a:solidFill>
              </a:rPr>
              <a:t> </a:t>
            </a:r>
            <a:r>
              <a:rPr lang="nl-BE" sz="6000" u="none" cap="none">
                <a:solidFill>
                  <a:schemeClr val="tx1"/>
                </a:solidFill>
              </a:rPr>
              <a:t>and </a:t>
            </a:r>
            <a:br>
              <a:rPr lang="nl-BE" sz="6000" u="none" cap="none">
                <a:solidFill>
                  <a:schemeClr val="tx1"/>
                </a:solidFill>
              </a:rPr>
            </a:br>
            <a:r>
              <a:rPr lang="nl-BE" sz="6000" b="1" u="none" cap="none">
                <a:solidFill>
                  <a:schemeClr val="tx2"/>
                </a:solidFill>
              </a:rPr>
              <a:t>lower computation time</a:t>
            </a:r>
            <a:br>
              <a:rPr lang="en-GB"/>
            </a:br>
            <a:endParaRPr lang="en-GB" u="none" cap="none"/>
          </a:p>
        </p:txBody>
      </p:sp>
      <p:sp>
        <p:nvSpPr>
          <p:cNvPr id="4" name="Tijdelijke aanduiding voor dianummer 3">
            <a:extLst>
              <a:ext uri="{FF2B5EF4-FFF2-40B4-BE49-F238E27FC236}">
                <a16:creationId xmlns:a16="http://schemas.microsoft.com/office/drawing/2014/main" id="{74C1D3E3-BDE6-1B2B-94F4-41BB54939E90}"/>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
        <p:nvSpPr>
          <p:cNvPr id="5" name="Rechthoek 4">
            <a:extLst>
              <a:ext uri="{FF2B5EF4-FFF2-40B4-BE49-F238E27FC236}">
                <a16:creationId xmlns:a16="http://schemas.microsoft.com/office/drawing/2014/main" id="{8C066B62-F91D-C76E-05AE-DDE53E6E79F6}"/>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89895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938C9747-507B-904D-3051-299257248213}"/>
              </a:ext>
            </a:extLst>
          </p:cNvPr>
          <p:cNvSpPr/>
          <p:nvPr/>
        </p:nvSpPr>
        <p:spPr>
          <a:xfrm>
            <a:off x="805326" y="8248576"/>
            <a:ext cx="1332231" cy="1190273"/>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ijdelijke aanduiding voor dianummer 3">
            <a:extLst>
              <a:ext uri="{FF2B5EF4-FFF2-40B4-BE49-F238E27FC236}">
                <a16:creationId xmlns:a16="http://schemas.microsoft.com/office/drawing/2014/main" id="{C00A6FA7-CAB5-64E8-7DA5-0C8C3E561D3A}"/>
              </a:ext>
            </a:extLst>
          </p:cNvPr>
          <p:cNvSpPr>
            <a:spLocks noGrp="1"/>
          </p:cNvSpPr>
          <p:nvPr>
            <p:ph type="sldNum" sz="quarter" idx="12"/>
          </p:nvPr>
        </p:nvSpPr>
        <p:spPr>
          <a:xfrm>
            <a:off x="14806960" y="8404014"/>
            <a:ext cx="814017" cy="454378"/>
          </a:xfrm>
        </p:spPr>
        <p:txBody>
          <a:bodyPr/>
          <a:lstStyle/>
          <a:p>
            <a:fld id="{7AE184E0-0BD4-4705-A12B-9B71DDE63301}" type="slidenum">
              <a:rPr lang="en-GB" noProof="0" smtClean="0"/>
              <a:t>14</a:t>
            </a:fld>
            <a:endParaRPr lang="en-GB" noProof="0" dirty="0"/>
          </a:p>
        </p:txBody>
      </p:sp>
      <p:graphicFrame>
        <p:nvGraphicFramePr>
          <p:cNvPr id="5" name="Diagram 4">
            <a:extLst>
              <a:ext uri="{FF2B5EF4-FFF2-40B4-BE49-F238E27FC236}">
                <a16:creationId xmlns:a16="http://schemas.microsoft.com/office/drawing/2014/main" id="{D5F37B0C-A1FE-FEFE-1726-0AEA8937D527}"/>
              </a:ext>
            </a:extLst>
          </p:cNvPr>
          <p:cNvGraphicFramePr/>
          <p:nvPr/>
        </p:nvGraphicFramePr>
        <p:xfrm>
          <a:off x="1134602" y="609600"/>
          <a:ext cx="15289976" cy="853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Afbeelding 14" descr="Afbeelding met Lettertype, tekst, Graphics, schermopname&#10;&#10;Automatisch gegenereerde beschrijving">
            <a:extLst>
              <a:ext uri="{FF2B5EF4-FFF2-40B4-BE49-F238E27FC236}">
                <a16:creationId xmlns:a16="http://schemas.microsoft.com/office/drawing/2014/main" id="{082BC537-E899-12AF-994C-08AE50087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7557" y="4011448"/>
            <a:ext cx="3208424" cy="534037"/>
          </a:xfrm>
          <a:prstGeom prst="rect">
            <a:avLst/>
          </a:prstGeom>
        </p:spPr>
      </p:pic>
      <p:pic>
        <p:nvPicPr>
          <p:cNvPr id="19" name="Afbeelding 18" descr="Afbeelding met symbool, Lettertype, schermopname, ontwerp&#10;&#10;Automatisch gegenereerde beschrijving">
            <a:extLst>
              <a:ext uri="{FF2B5EF4-FFF2-40B4-BE49-F238E27FC236}">
                <a16:creationId xmlns:a16="http://schemas.microsoft.com/office/drawing/2014/main" id="{DC3B1332-E97B-7D97-749E-2E417C582E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9193" y="5827446"/>
            <a:ext cx="2225152" cy="2225152"/>
          </a:xfrm>
          <a:prstGeom prst="rect">
            <a:avLst/>
          </a:prstGeom>
        </p:spPr>
      </p:pic>
      <p:sp>
        <p:nvSpPr>
          <p:cNvPr id="20" name="Tekstvak 19">
            <a:extLst>
              <a:ext uri="{FF2B5EF4-FFF2-40B4-BE49-F238E27FC236}">
                <a16:creationId xmlns:a16="http://schemas.microsoft.com/office/drawing/2014/main" id="{51A732ED-10DC-4131-6119-C14A448A4643}"/>
              </a:ext>
            </a:extLst>
          </p:cNvPr>
          <p:cNvSpPr txBox="1"/>
          <p:nvPr/>
        </p:nvSpPr>
        <p:spPr>
          <a:xfrm>
            <a:off x="7642401" y="4140000"/>
            <a:ext cx="3277332" cy="3435877"/>
          </a:xfrm>
          <a:prstGeom prst="rect">
            <a:avLst/>
          </a:prstGeom>
          <a:noFill/>
        </p:spPr>
        <p:txBody>
          <a:bodyPr wrap="square" rtlCol="0">
            <a:spAutoFit/>
          </a:bodyPr>
          <a:lstStyle/>
          <a:p>
            <a:pPr algn="ctr">
              <a:lnSpc>
                <a:spcPct val="120000"/>
              </a:lnSpc>
            </a:pPr>
            <a:r>
              <a:rPr lang="nl-BE" sz="3600" b="1"/>
              <a:t>CAMPI study</a:t>
            </a:r>
            <a:r>
              <a:rPr lang="nl-BE" sz="3600"/>
              <a:t> </a:t>
            </a:r>
          </a:p>
          <a:p>
            <a:pPr algn="ctr">
              <a:lnSpc>
                <a:spcPct val="120000"/>
              </a:lnSpc>
            </a:pPr>
            <a:r>
              <a:rPr lang="nl-BE" sz="2000"/>
              <a:t>Van Den Bossche T. et al.</a:t>
            </a:r>
          </a:p>
          <a:p>
            <a:pPr algn="ctr">
              <a:lnSpc>
                <a:spcPct val="120000"/>
              </a:lnSpc>
            </a:pPr>
            <a:r>
              <a:rPr lang="nl-BE" sz="3200" b="1"/>
              <a:t>+</a:t>
            </a:r>
          </a:p>
          <a:p>
            <a:pPr algn="ctr">
              <a:lnSpc>
                <a:spcPct val="120000"/>
              </a:lnSpc>
            </a:pPr>
            <a:r>
              <a:rPr lang="nl-BE" sz="3200" b="1"/>
              <a:t>Biologically relevant datasets</a:t>
            </a:r>
          </a:p>
        </p:txBody>
      </p:sp>
      <p:pic>
        <p:nvPicPr>
          <p:cNvPr id="23" name="Afbeelding 22" descr="Afbeelding met clipart, Graphics, symbool, tekenfilm&#10;&#10;Automatisch gegenereerde beschrijving">
            <a:extLst>
              <a:ext uri="{FF2B5EF4-FFF2-40B4-BE49-F238E27FC236}">
                <a16:creationId xmlns:a16="http://schemas.microsoft.com/office/drawing/2014/main" id="{59CFF169-9D6E-122A-7CE7-3C530ABA0A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32793" y="3151621"/>
            <a:ext cx="1748334" cy="1915772"/>
          </a:xfrm>
          <a:prstGeom prst="rect">
            <a:avLst/>
          </a:prstGeom>
        </p:spPr>
      </p:pic>
      <p:pic>
        <p:nvPicPr>
          <p:cNvPr id="25" name="Afbeelding 24" descr="Afbeelding met Lettertype, Graphics, grafische vormgeving, logo&#10;&#10;Automatisch gegenereerde beschrijving">
            <a:extLst>
              <a:ext uri="{FF2B5EF4-FFF2-40B4-BE49-F238E27FC236}">
                <a16:creationId xmlns:a16="http://schemas.microsoft.com/office/drawing/2014/main" id="{7BC6A022-7E19-00AC-0F14-9AA7093C63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59005" y="6668943"/>
            <a:ext cx="2701971" cy="542158"/>
          </a:xfrm>
          <a:prstGeom prst="rect">
            <a:avLst/>
          </a:prstGeom>
        </p:spPr>
      </p:pic>
    </p:spTree>
    <p:extLst>
      <p:ext uri="{BB962C8B-B14F-4D97-AF65-F5344CB8AC3E}">
        <p14:creationId xmlns:p14="http://schemas.microsoft.com/office/powerpoint/2010/main" val="199080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F75B9-6CB5-CD10-EF21-6077F79E8DF8}"/>
              </a:ext>
            </a:extLst>
          </p:cNvPr>
          <p:cNvSpPr>
            <a:spLocks noGrp="1"/>
          </p:cNvSpPr>
          <p:nvPr>
            <p:ph type="title"/>
          </p:nvPr>
        </p:nvSpPr>
        <p:spPr>
          <a:xfrm>
            <a:off x="830118" y="252000"/>
            <a:ext cx="15705282" cy="863693"/>
          </a:xfrm>
        </p:spPr>
        <p:txBody>
          <a:bodyPr/>
          <a:lstStyle/>
          <a:p>
            <a:r>
              <a:rPr lang="nl-BE" u="none" cap="none"/>
              <a:t>Contribution to the field &amp; societal impact</a:t>
            </a:r>
            <a:endParaRPr lang="en-GB" u="none" cap="none"/>
          </a:p>
        </p:txBody>
      </p:sp>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pic>
        <p:nvPicPr>
          <p:cNvPr id="6" name="Afbeelding 5">
            <a:extLst>
              <a:ext uri="{FF2B5EF4-FFF2-40B4-BE49-F238E27FC236}">
                <a16:creationId xmlns:a16="http://schemas.microsoft.com/office/drawing/2014/main" id="{8F144F61-655D-1D7A-4B35-87069B622FFA}"/>
              </a:ext>
            </a:extLst>
          </p:cNvPr>
          <p:cNvPicPr>
            <a:picLocks noChangeAspect="1"/>
          </p:cNvPicPr>
          <p:nvPr/>
        </p:nvPicPr>
        <p:blipFill>
          <a:blip r:embed="rId3"/>
          <a:stretch>
            <a:fillRect/>
          </a:stretch>
        </p:blipFill>
        <p:spPr>
          <a:xfrm>
            <a:off x="831600" y="2448000"/>
            <a:ext cx="16163594" cy="4860000"/>
          </a:xfrm>
          <a:prstGeom prst="rect">
            <a:avLst/>
          </a:prstGeom>
        </p:spPr>
      </p:pic>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Box 40">
            <a:extLst>
              <a:ext uri="{FF2B5EF4-FFF2-40B4-BE49-F238E27FC236}">
                <a16:creationId xmlns:a16="http://schemas.microsoft.com/office/drawing/2014/main" id="{D2DC1EC5-B848-4F22-DA0F-CB247B88FED2}"/>
              </a:ext>
            </a:extLst>
          </p:cNvPr>
          <p:cNvSpPr txBox="1"/>
          <p:nvPr/>
        </p:nvSpPr>
        <p:spPr>
          <a:xfrm>
            <a:off x="830118" y="9467992"/>
            <a:ext cx="3012363" cy="246221"/>
          </a:xfrm>
          <a:prstGeom prst="rect">
            <a:avLst/>
          </a:prstGeom>
          <a:noFill/>
        </p:spPr>
        <p:txBody>
          <a:bodyPr wrap="none" rtlCol="0">
            <a:spAutoFit/>
          </a:bodyPr>
          <a:lstStyle/>
          <a:p>
            <a:pPr defTabSz="859536">
              <a:spcAft>
                <a:spcPts val="600"/>
              </a:spcAft>
            </a:pPr>
            <a:r>
              <a:rPr lang="en-GB" sz="940" kern="1200" dirty="0">
                <a:solidFill>
                  <a:schemeClr val="bg1">
                    <a:lumMod val="50000"/>
                  </a:schemeClr>
                </a:solidFill>
                <a:latin typeface="+mn-lt"/>
                <a:ea typeface="+mn-ea"/>
                <a:cs typeface="+mn-cs"/>
              </a:rPr>
              <a:t>Adapted from Muth, T. et al</a:t>
            </a:r>
            <a:r>
              <a:rPr lang="en-GB" sz="940" kern="1200">
                <a:solidFill>
                  <a:schemeClr val="bg1">
                    <a:lumMod val="50000"/>
                  </a:schemeClr>
                </a:solidFill>
                <a:latin typeface="+mn-lt"/>
                <a:ea typeface="+mn-ea"/>
                <a:cs typeface="+mn-cs"/>
              </a:rPr>
              <a:t>., 2015 PROTEOMICS.</a:t>
            </a:r>
            <a:r>
              <a:rPr lang="en-GB" sz="1000">
                <a:solidFill>
                  <a:schemeClr val="bg1">
                    <a:lumMod val="50000"/>
                  </a:schemeClr>
                </a:solidFill>
              </a:rPr>
              <a:t> ,</a:t>
            </a:r>
            <a:endParaRPr lang="en-BE" sz="1000" dirty="0">
              <a:solidFill>
                <a:schemeClr val="bg1">
                  <a:lumMod val="50000"/>
                </a:schemeClr>
              </a:solidFill>
            </a:endParaRPr>
          </a:p>
        </p:txBody>
      </p:sp>
      <p:sp>
        <p:nvSpPr>
          <p:cNvPr id="4" name="Pijl: links 3">
            <a:extLst>
              <a:ext uri="{FF2B5EF4-FFF2-40B4-BE49-F238E27FC236}">
                <a16:creationId xmlns:a16="http://schemas.microsoft.com/office/drawing/2014/main" id="{B0F5684D-95D2-F685-16EB-BDD4B30CB4E0}"/>
              </a:ext>
            </a:extLst>
          </p:cNvPr>
          <p:cNvSpPr/>
          <p:nvPr/>
        </p:nvSpPr>
        <p:spPr>
          <a:xfrm rot="10800000">
            <a:off x="5640761" y="7713463"/>
            <a:ext cx="997527" cy="511615"/>
          </a:xfrm>
          <a:prstGeom prst="leftArrow">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kstvak 4">
            <a:extLst>
              <a:ext uri="{FF2B5EF4-FFF2-40B4-BE49-F238E27FC236}">
                <a16:creationId xmlns:a16="http://schemas.microsoft.com/office/drawing/2014/main" id="{035DA9C7-D3FD-4E3F-7727-FAD0009F4FB2}"/>
              </a:ext>
            </a:extLst>
          </p:cNvPr>
          <p:cNvSpPr txBox="1"/>
          <p:nvPr/>
        </p:nvSpPr>
        <p:spPr>
          <a:xfrm>
            <a:off x="6763223" y="7700192"/>
            <a:ext cx="5665712" cy="511615"/>
          </a:xfrm>
          <a:prstGeom prst="rect">
            <a:avLst/>
          </a:prstGeom>
          <a:noFill/>
        </p:spPr>
        <p:txBody>
          <a:bodyPr wrap="square" rtlCol="0">
            <a:spAutoFit/>
          </a:bodyPr>
          <a:lstStyle/>
          <a:p>
            <a:pPr algn="l">
              <a:lnSpc>
                <a:spcPct val="120000"/>
              </a:lnSpc>
            </a:pPr>
            <a:r>
              <a:rPr lang="nl-BE" sz="2500">
                <a:solidFill>
                  <a:srgbClr val="00B050"/>
                </a:solidFill>
              </a:rPr>
              <a:t>IDENTIFICATION RATE INCREASES</a:t>
            </a:r>
            <a:endParaRPr lang="en-GB" sz="2500">
              <a:solidFill>
                <a:srgbClr val="00B050"/>
              </a:solidFill>
            </a:endParaRPr>
          </a:p>
        </p:txBody>
      </p:sp>
      <p:sp>
        <p:nvSpPr>
          <p:cNvPr id="9" name="Tekstvak 8">
            <a:extLst>
              <a:ext uri="{FF2B5EF4-FFF2-40B4-BE49-F238E27FC236}">
                <a16:creationId xmlns:a16="http://schemas.microsoft.com/office/drawing/2014/main" id="{8B21F921-CCBF-3272-9909-0E961DE21BAA}"/>
              </a:ext>
            </a:extLst>
          </p:cNvPr>
          <p:cNvSpPr txBox="1"/>
          <p:nvPr/>
        </p:nvSpPr>
        <p:spPr>
          <a:xfrm>
            <a:off x="6516000" y="2564114"/>
            <a:ext cx="2340000" cy="427746"/>
          </a:xfrm>
          <a:prstGeom prst="rect">
            <a:avLst/>
          </a:prstGeom>
          <a:noFill/>
        </p:spPr>
        <p:txBody>
          <a:bodyPr wrap="square" rtlCol="0">
            <a:spAutoFit/>
          </a:bodyPr>
          <a:lstStyle/>
          <a:p>
            <a:pPr algn="l">
              <a:lnSpc>
                <a:spcPct val="120000"/>
              </a:lnSpc>
            </a:pPr>
            <a:r>
              <a:rPr lang="nl-BE" sz="2000" b="1"/>
              <a:t>(10K proteins)</a:t>
            </a:r>
            <a:endParaRPr lang="en-GB" sz="2000" b="1"/>
          </a:p>
        </p:txBody>
      </p:sp>
      <p:sp>
        <p:nvSpPr>
          <p:cNvPr id="10" name="Tekstvak 9">
            <a:extLst>
              <a:ext uri="{FF2B5EF4-FFF2-40B4-BE49-F238E27FC236}">
                <a16:creationId xmlns:a16="http://schemas.microsoft.com/office/drawing/2014/main" id="{89CBAFB9-84C6-2749-BC18-8DCACC98863E}"/>
              </a:ext>
            </a:extLst>
          </p:cNvPr>
          <p:cNvSpPr txBox="1"/>
          <p:nvPr/>
        </p:nvSpPr>
        <p:spPr>
          <a:xfrm>
            <a:off x="13250520" y="2564114"/>
            <a:ext cx="2340000" cy="427746"/>
          </a:xfrm>
          <a:prstGeom prst="rect">
            <a:avLst/>
          </a:prstGeom>
          <a:noFill/>
        </p:spPr>
        <p:txBody>
          <a:bodyPr wrap="square" rtlCol="0">
            <a:spAutoFit/>
          </a:bodyPr>
          <a:lstStyle/>
          <a:p>
            <a:pPr algn="l">
              <a:lnSpc>
                <a:spcPct val="120000"/>
              </a:lnSpc>
            </a:pPr>
            <a:r>
              <a:rPr lang="nl-BE" sz="2000" b="1"/>
              <a:t>(6,1M proteins)</a:t>
            </a:r>
            <a:endParaRPr lang="en-GB" sz="2000" b="1"/>
          </a:p>
        </p:txBody>
      </p:sp>
    </p:spTree>
    <p:extLst>
      <p:ext uri="{BB962C8B-B14F-4D97-AF65-F5344CB8AC3E}">
        <p14:creationId xmlns:p14="http://schemas.microsoft.com/office/powerpoint/2010/main" val="13174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A4798C-B321-34C0-2F7A-C8AA3FD583FA}"/>
              </a:ext>
            </a:extLst>
          </p:cNvPr>
          <p:cNvSpPr>
            <a:spLocks noGrp="1"/>
          </p:cNvSpPr>
          <p:nvPr>
            <p:ph type="title"/>
          </p:nvPr>
        </p:nvSpPr>
        <p:spPr/>
        <p:txBody>
          <a:bodyPr/>
          <a:lstStyle/>
          <a:p>
            <a:r>
              <a:rPr lang="nl-BE" u="none" cap="none"/>
              <a:t>Metaproteomics aims to understand the functional activities of microbial communities</a:t>
            </a:r>
            <a:endParaRPr lang="en-GB" u="none" cap="none"/>
          </a:p>
        </p:txBody>
      </p:sp>
      <p:sp>
        <p:nvSpPr>
          <p:cNvPr id="4" name="Tijdelijke aanduiding voor dianummer 3">
            <a:extLst>
              <a:ext uri="{FF2B5EF4-FFF2-40B4-BE49-F238E27FC236}">
                <a16:creationId xmlns:a16="http://schemas.microsoft.com/office/drawing/2014/main" id="{A8FE847C-8CB9-23F2-29AE-F3707BE21E7A}"/>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9" name="Tekstvak 8">
            <a:extLst>
              <a:ext uri="{FF2B5EF4-FFF2-40B4-BE49-F238E27FC236}">
                <a16:creationId xmlns:a16="http://schemas.microsoft.com/office/drawing/2014/main" id="{8A255EE0-9107-C28B-068E-4BA58384D0C7}"/>
              </a:ext>
            </a:extLst>
          </p:cNvPr>
          <p:cNvSpPr txBox="1"/>
          <p:nvPr/>
        </p:nvSpPr>
        <p:spPr>
          <a:xfrm>
            <a:off x="1824840" y="2211274"/>
            <a:ext cx="3384000" cy="540000"/>
          </a:xfrm>
          <a:prstGeom prst="rect">
            <a:avLst/>
          </a:prstGeom>
          <a:noFill/>
        </p:spPr>
        <p:txBody>
          <a:bodyPr wrap="square" rtlCol="0">
            <a:spAutoFit/>
          </a:bodyPr>
          <a:lstStyle/>
          <a:p>
            <a:pPr algn="l">
              <a:lnSpc>
                <a:spcPct val="120000"/>
              </a:lnSpc>
            </a:pPr>
            <a:r>
              <a:rPr lang="nl-BE" sz="2500" b="1"/>
              <a:t>Microbial community</a:t>
            </a:r>
            <a:endParaRPr lang="en-GB" sz="2500" b="1"/>
          </a:p>
        </p:txBody>
      </p:sp>
      <p:pic>
        <p:nvPicPr>
          <p:cNvPr id="23" name="Graphic 22" descr="Pijl-rechts met effen opvulling">
            <a:extLst>
              <a:ext uri="{FF2B5EF4-FFF2-40B4-BE49-F238E27FC236}">
                <a16:creationId xmlns:a16="http://schemas.microsoft.com/office/drawing/2014/main" id="{37B5060E-D4C7-33F4-FD66-341DF12F6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300" y="5242267"/>
            <a:ext cx="914400" cy="914400"/>
          </a:xfrm>
          <a:prstGeom prst="rect">
            <a:avLst/>
          </a:prstGeom>
        </p:spPr>
      </p:pic>
      <p:sp>
        <p:nvSpPr>
          <p:cNvPr id="24" name="Tekstvak 23">
            <a:extLst>
              <a:ext uri="{FF2B5EF4-FFF2-40B4-BE49-F238E27FC236}">
                <a16:creationId xmlns:a16="http://schemas.microsoft.com/office/drawing/2014/main" id="{CBE9F6B5-6961-09D0-3171-27ACECEC2856}"/>
              </a:ext>
            </a:extLst>
          </p:cNvPr>
          <p:cNvSpPr txBox="1"/>
          <p:nvPr/>
        </p:nvSpPr>
        <p:spPr>
          <a:xfrm>
            <a:off x="6822300" y="5443659"/>
            <a:ext cx="3924762" cy="511615"/>
          </a:xfrm>
          <a:prstGeom prst="rect">
            <a:avLst/>
          </a:prstGeom>
          <a:noFill/>
        </p:spPr>
        <p:txBody>
          <a:bodyPr wrap="square" rtlCol="0">
            <a:spAutoFit/>
          </a:bodyPr>
          <a:lstStyle/>
          <a:p>
            <a:pPr algn="l">
              <a:lnSpc>
                <a:spcPct val="120000"/>
              </a:lnSpc>
            </a:pPr>
            <a:r>
              <a:rPr lang="nl-BE" sz="2500" b="1"/>
              <a:t>Full protein complement</a:t>
            </a:r>
            <a:endParaRPr lang="en-GB" sz="2500" b="1"/>
          </a:p>
        </p:txBody>
      </p:sp>
      <p:pic>
        <p:nvPicPr>
          <p:cNvPr id="25" name="Graphic 24" descr="Pijl-rechts met effen opvulling">
            <a:extLst>
              <a:ext uri="{FF2B5EF4-FFF2-40B4-BE49-F238E27FC236}">
                <a16:creationId xmlns:a16="http://schemas.microsoft.com/office/drawing/2014/main" id="{80DA1FC1-2507-4EB6-C152-A70D842E7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2300" y="5242267"/>
            <a:ext cx="914400" cy="914400"/>
          </a:xfrm>
          <a:prstGeom prst="rect">
            <a:avLst/>
          </a:prstGeom>
        </p:spPr>
      </p:pic>
      <p:sp>
        <p:nvSpPr>
          <p:cNvPr id="26" name="Tekstvak 25">
            <a:extLst>
              <a:ext uri="{FF2B5EF4-FFF2-40B4-BE49-F238E27FC236}">
                <a16:creationId xmlns:a16="http://schemas.microsoft.com/office/drawing/2014/main" id="{03554A6D-F597-1B25-4667-953FCBF39F02}"/>
              </a:ext>
            </a:extLst>
          </p:cNvPr>
          <p:cNvSpPr txBox="1"/>
          <p:nvPr/>
        </p:nvSpPr>
        <p:spPr>
          <a:xfrm>
            <a:off x="12784854" y="2211274"/>
            <a:ext cx="2088000" cy="540000"/>
          </a:xfrm>
          <a:prstGeom prst="rect">
            <a:avLst/>
          </a:prstGeom>
          <a:noFill/>
        </p:spPr>
        <p:txBody>
          <a:bodyPr wrap="square" rtlCol="0">
            <a:spAutoFit/>
          </a:bodyPr>
          <a:lstStyle/>
          <a:p>
            <a:pPr algn="l">
              <a:lnSpc>
                <a:spcPct val="120000"/>
              </a:lnSpc>
            </a:pPr>
            <a:r>
              <a:rPr lang="nl-BE" sz="2500" b="1"/>
              <a:t>Applications</a:t>
            </a:r>
            <a:endParaRPr lang="nl-BE" sz="2500"/>
          </a:p>
        </p:txBody>
      </p:sp>
      <p:sp>
        <p:nvSpPr>
          <p:cNvPr id="37" name="Rechthoek 36">
            <a:extLst>
              <a:ext uri="{FF2B5EF4-FFF2-40B4-BE49-F238E27FC236}">
                <a16:creationId xmlns:a16="http://schemas.microsoft.com/office/drawing/2014/main" id="{28FF020B-5198-7ED4-DA2C-D5BCE2833F20}"/>
              </a:ext>
            </a:extLst>
          </p:cNvPr>
          <p:cNvSpPr/>
          <p:nvPr/>
        </p:nvSpPr>
        <p:spPr>
          <a:xfrm>
            <a:off x="685800"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Afbeelding 4">
            <a:extLst>
              <a:ext uri="{FF2B5EF4-FFF2-40B4-BE49-F238E27FC236}">
                <a16:creationId xmlns:a16="http://schemas.microsoft.com/office/drawing/2014/main" id="{B08B03CE-068E-CEAC-6AE1-E43EB0E1C090}"/>
              </a:ext>
            </a:extLst>
          </p:cNvPr>
          <p:cNvPicPr>
            <a:picLocks noChangeAspect="1"/>
          </p:cNvPicPr>
          <p:nvPr/>
        </p:nvPicPr>
        <p:blipFill>
          <a:blip r:embed="rId5"/>
          <a:stretch>
            <a:fillRect/>
          </a:stretch>
        </p:blipFill>
        <p:spPr>
          <a:xfrm>
            <a:off x="2259184" y="2744948"/>
            <a:ext cx="2235987" cy="2808000"/>
          </a:xfrm>
          <a:prstGeom prst="rect">
            <a:avLst/>
          </a:prstGeom>
        </p:spPr>
      </p:pic>
      <p:pic>
        <p:nvPicPr>
          <p:cNvPr id="6" name="Afbeelding 5">
            <a:extLst>
              <a:ext uri="{FF2B5EF4-FFF2-40B4-BE49-F238E27FC236}">
                <a16:creationId xmlns:a16="http://schemas.microsoft.com/office/drawing/2014/main" id="{D19CD7C2-9EF8-0F1E-72CC-F959C431A743}"/>
              </a:ext>
            </a:extLst>
          </p:cNvPr>
          <p:cNvPicPr>
            <a:picLocks noChangeAspect="1"/>
          </p:cNvPicPr>
          <p:nvPr/>
        </p:nvPicPr>
        <p:blipFill rotWithShape="1">
          <a:blip r:embed="rId6"/>
          <a:srcRect l="33333"/>
          <a:stretch/>
        </p:blipFill>
        <p:spPr>
          <a:xfrm>
            <a:off x="3464276" y="6262689"/>
            <a:ext cx="2448000" cy="2270518"/>
          </a:xfrm>
          <a:prstGeom prst="rect">
            <a:avLst/>
          </a:prstGeom>
        </p:spPr>
      </p:pic>
      <p:pic>
        <p:nvPicPr>
          <p:cNvPr id="8" name="Afbeelding 7">
            <a:extLst>
              <a:ext uri="{FF2B5EF4-FFF2-40B4-BE49-F238E27FC236}">
                <a16:creationId xmlns:a16="http://schemas.microsoft.com/office/drawing/2014/main" id="{BF35CA7E-ECD0-6AC9-BCDD-AEB1007573F8}"/>
              </a:ext>
            </a:extLst>
          </p:cNvPr>
          <p:cNvPicPr>
            <a:picLocks noChangeAspect="1"/>
          </p:cNvPicPr>
          <p:nvPr/>
        </p:nvPicPr>
        <p:blipFill>
          <a:blip r:embed="rId7"/>
          <a:stretch>
            <a:fillRect/>
          </a:stretch>
        </p:blipFill>
        <p:spPr>
          <a:xfrm>
            <a:off x="11904913" y="5850828"/>
            <a:ext cx="3874499" cy="2520000"/>
          </a:xfrm>
          <a:prstGeom prst="rect">
            <a:avLst/>
          </a:prstGeom>
        </p:spPr>
      </p:pic>
      <p:pic>
        <p:nvPicPr>
          <p:cNvPr id="11" name="Afbeelding 10">
            <a:extLst>
              <a:ext uri="{FF2B5EF4-FFF2-40B4-BE49-F238E27FC236}">
                <a16:creationId xmlns:a16="http://schemas.microsoft.com/office/drawing/2014/main" id="{253D0C72-0CD5-E8F7-CCF8-699D2618B3D0}"/>
              </a:ext>
            </a:extLst>
          </p:cNvPr>
          <p:cNvPicPr>
            <a:picLocks noChangeAspect="1"/>
          </p:cNvPicPr>
          <p:nvPr/>
        </p:nvPicPr>
        <p:blipFill>
          <a:blip r:embed="rId8"/>
          <a:stretch>
            <a:fillRect/>
          </a:stretch>
        </p:blipFill>
        <p:spPr>
          <a:xfrm>
            <a:off x="11904913" y="3154267"/>
            <a:ext cx="3847881" cy="2088000"/>
          </a:xfrm>
          <a:prstGeom prst="rect">
            <a:avLst/>
          </a:prstGeom>
        </p:spPr>
      </p:pic>
      <p:sp>
        <p:nvSpPr>
          <p:cNvPr id="12" name="Tekstvak 11">
            <a:extLst>
              <a:ext uri="{FF2B5EF4-FFF2-40B4-BE49-F238E27FC236}">
                <a16:creationId xmlns:a16="http://schemas.microsoft.com/office/drawing/2014/main" id="{2598C11F-F46E-32FA-2489-70EF83013B4E}"/>
              </a:ext>
            </a:extLst>
          </p:cNvPr>
          <p:cNvSpPr txBox="1"/>
          <p:nvPr/>
        </p:nvSpPr>
        <p:spPr>
          <a:xfrm>
            <a:off x="2153177" y="5546622"/>
            <a:ext cx="2448000" cy="540000"/>
          </a:xfrm>
          <a:prstGeom prst="rect">
            <a:avLst/>
          </a:prstGeom>
          <a:noFill/>
        </p:spPr>
        <p:txBody>
          <a:bodyPr wrap="square" rtlCol="0">
            <a:spAutoFit/>
          </a:bodyPr>
          <a:lstStyle/>
          <a:p>
            <a:pPr algn="l">
              <a:lnSpc>
                <a:spcPct val="120000"/>
              </a:lnSpc>
            </a:pPr>
            <a:r>
              <a:rPr lang="nl-BE" sz="2500"/>
              <a:t>Gut microbiome</a:t>
            </a:r>
            <a:endParaRPr lang="en-GB" sz="2500"/>
          </a:p>
        </p:txBody>
      </p:sp>
      <p:sp>
        <p:nvSpPr>
          <p:cNvPr id="13" name="Tekstvak 12">
            <a:extLst>
              <a:ext uri="{FF2B5EF4-FFF2-40B4-BE49-F238E27FC236}">
                <a16:creationId xmlns:a16="http://schemas.microsoft.com/office/drawing/2014/main" id="{31A43C72-5D80-2909-9579-D395D73C2E58}"/>
              </a:ext>
            </a:extLst>
          </p:cNvPr>
          <p:cNvSpPr txBox="1"/>
          <p:nvPr/>
        </p:nvSpPr>
        <p:spPr>
          <a:xfrm>
            <a:off x="1613915" y="8533207"/>
            <a:ext cx="3744000" cy="540000"/>
          </a:xfrm>
          <a:prstGeom prst="rect">
            <a:avLst/>
          </a:prstGeom>
          <a:noFill/>
        </p:spPr>
        <p:txBody>
          <a:bodyPr wrap="square" rtlCol="0">
            <a:spAutoFit/>
          </a:bodyPr>
          <a:lstStyle/>
          <a:p>
            <a:pPr algn="l">
              <a:lnSpc>
                <a:spcPct val="120000"/>
              </a:lnSpc>
            </a:pPr>
            <a:r>
              <a:rPr lang="nl-BE" sz="2500"/>
              <a:t>Ocean &amp; soil microbiome</a:t>
            </a:r>
            <a:endParaRPr lang="en-GB" sz="2500"/>
          </a:p>
        </p:txBody>
      </p:sp>
      <p:sp>
        <p:nvSpPr>
          <p:cNvPr id="14" name="Tekstvak 13">
            <a:extLst>
              <a:ext uri="{FF2B5EF4-FFF2-40B4-BE49-F238E27FC236}">
                <a16:creationId xmlns:a16="http://schemas.microsoft.com/office/drawing/2014/main" id="{45DC51F6-B701-781B-D6BA-A8905B1D4A18}"/>
              </a:ext>
            </a:extLst>
          </p:cNvPr>
          <p:cNvSpPr txBox="1"/>
          <p:nvPr/>
        </p:nvSpPr>
        <p:spPr>
          <a:xfrm>
            <a:off x="12131773" y="8370828"/>
            <a:ext cx="3394160" cy="511615"/>
          </a:xfrm>
          <a:prstGeom prst="rect">
            <a:avLst/>
          </a:prstGeom>
          <a:noFill/>
        </p:spPr>
        <p:txBody>
          <a:bodyPr wrap="square" rtlCol="0">
            <a:spAutoFit/>
          </a:bodyPr>
          <a:lstStyle/>
          <a:p>
            <a:pPr algn="l">
              <a:lnSpc>
                <a:spcPct val="120000"/>
              </a:lnSpc>
            </a:pPr>
            <a:r>
              <a:rPr lang="nl-BE" sz="2500"/>
              <a:t>Environmental science</a:t>
            </a:r>
            <a:endParaRPr lang="en-GB" sz="2500"/>
          </a:p>
        </p:txBody>
      </p:sp>
      <p:sp>
        <p:nvSpPr>
          <p:cNvPr id="16" name="Tekstvak 15">
            <a:extLst>
              <a:ext uri="{FF2B5EF4-FFF2-40B4-BE49-F238E27FC236}">
                <a16:creationId xmlns:a16="http://schemas.microsoft.com/office/drawing/2014/main" id="{11AB338D-2654-2542-9399-E1D9F54639C9}"/>
              </a:ext>
            </a:extLst>
          </p:cNvPr>
          <p:cNvSpPr txBox="1"/>
          <p:nvPr/>
        </p:nvSpPr>
        <p:spPr>
          <a:xfrm>
            <a:off x="12762162" y="5218540"/>
            <a:ext cx="2160000" cy="511615"/>
          </a:xfrm>
          <a:prstGeom prst="rect">
            <a:avLst/>
          </a:prstGeom>
          <a:noFill/>
        </p:spPr>
        <p:txBody>
          <a:bodyPr wrap="square" rtlCol="0">
            <a:spAutoFit/>
          </a:bodyPr>
          <a:lstStyle/>
          <a:p>
            <a:pPr algn="l">
              <a:lnSpc>
                <a:spcPct val="120000"/>
              </a:lnSpc>
            </a:pPr>
            <a:r>
              <a:rPr lang="nl-BE" sz="2500"/>
              <a:t>Human health</a:t>
            </a:r>
            <a:endParaRPr lang="en-GB" sz="2500"/>
          </a:p>
        </p:txBody>
      </p:sp>
      <p:pic>
        <p:nvPicPr>
          <p:cNvPr id="19" name="Afbeelding 18">
            <a:extLst>
              <a:ext uri="{FF2B5EF4-FFF2-40B4-BE49-F238E27FC236}">
                <a16:creationId xmlns:a16="http://schemas.microsoft.com/office/drawing/2014/main" id="{84D3F637-4209-9315-9298-14C93115970E}"/>
              </a:ext>
            </a:extLst>
          </p:cNvPr>
          <p:cNvPicPr>
            <a:picLocks noChangeAspect="1"/>
          </p:cNvPicPr>
          <p:nvPr/>
        </p:nvPicPr>
        <p:blipFill rotWithShape="1">
          <a:blip r:embed="rId9"/>
          <a:srcRect l="28185"/>
          <a:stretch/>
        </p:blipFill>
        <p:spPr>
          <a:xfrm>
            <a:off x="1035184" y="6262148"/>
            <a:ext cx="2448000" cy="2271600"/>
          </a:xfrm>
          <a:prstGeom prst="rect">
            <a:avLst/>
          </a:prstGeom>
        </p:spPr>
      </p:pic>
      <p:pic>
        <p:nvPicPr>
          <p:cNvPr id="20" name="Afbeelding 19">
            <a:extLst>
              <a:ext uri="{FF2B5EF4-FFF2-40B4-BE49-F238E27FC236}">
                <a16:creationId xmlns:a16="http://schemas.microsoft.com/office/drawing/2014/main" id="{962A0FE0-9965-8E47-43FD-E15DB996DBAB}"/>
              </a:ext>
            </a:extLst>
          </p:cNvPr>
          <p:cNvPicPr>
            <a:picLocks noChangeAspect="1"/>
          </p:cNvPicPr>
          <p:nvPr/>
        </p:nvPicPr>
        <p:blipFill rotWithShape="1">
          <a:blip r:embed="rId10"/>
          <a:srcRect l="7020"/>
          <a:stretch/>
        </p:blipFill>
        <p:spPr>
          <a:xfrm>
            <a:off x="6336667" y="3118267"/>
            <a:ext cx="2426563" cy="2160000"/>
          </a:xfrm>
          <a:prstGeom prst="rect">
            <a:avLst/>
          </a:prstGeom>
        </p:spPr>
      </p:pic>
      <p:pic>
        <p:nvPicPr>
          <p:cNvPr id="21" name="Afbeelding 20">
            <a:extLst>
              <a:ext uri="{FF2B5EF4-FFF2-40B4-BE49-F238E27FC236}">
                <a16:creationId xmlns:a16="http://schemas.microsoft.com/office/drawing/2014/main" id="{9316A926-7917-B109-5B27-4EA6A328C37A}"/>
              </a:ext>
            </a:extLst>
          </p:cNvPr>
          <p:cNvPicPr>
            <a:picLocks noChangeAspect="1"/>
          </p:cNvPicPr>
          <p:nvPr/>
        </p:nvPicPr>
        <p:blipFill rotWithShape="1">
          <a:blip r:embed="rId11"/>
          <a:srcRect l="14493" r="13754"/>
          <a:stretch/>
        </p:blipFill>
        <p:spPr>
          <a:xfrm>
            <a:off x="8711770" y="3118267"/>
            <a:ext cx="2755290" cy="2160000"/>
          </a:xfrm>
          <a:prstGeom prst="rect">
            <a:avLst/>
          </a:prstGeom>
        </p:spPr>
      </p:pic>
      <p:pic>
        <p:nvPicPr>
          <p:cNvPr id="22" name="Afbeelding 21">
            <a:extLst>
              <a:ext uri="{FF2B5EF4-FFF2-40B4-BE49-F238E27FC236}">
                <a16:creationId xmlns:a16="http://schemas.microsoft.com/office/drawing/2014/main" id="{1E70C39A-DD99-E692-5C9C-F7A9E8A223CC}"/>
              </a:ext>
            </a:extLst>
          </p:cNvPr>
          <p:cNvPicPr>
            <a:picLocks noChangeAspect="1"/>
          </p:cNvPicPr>
          <p:nvPr/>
        </p:nvPicPr>
        <p:blipFill rotWithShape="1">
          <a:blip r:embed="rId12"/>
          <a:srcRect l="13275" r="10270"/>
          <a:stretch/>
        </p:blipFill>
        <p:spPr>
          <a:xfrm>
            <a:off x="7464106" y="5955274"/>
            <a:ext cx="2678954" cy="2628000"/>
          </a:xfrm>
          <a:prstGeom prst="rect">
            <a:avLst/>
          </a:prstGeom>
        </p:spPr>
      </p:pic>
    </p:spTree>
    <p:extLst>
      <p:ext uri="{BB962C8B-B14F-4D97-AF65-F5344CB8AC3E}">
        <p14:creationId xmlns:p14="http://schemas.microsoft.com/office/powerpoint/2010/main" val="58944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500"/>
              <a:t>Wout Cattrijsse</a:t>
            </a:r>
            <a:br>
              <a:rPr lang="en-GB"/>
            </a:br>
            <a:r>
              <a:rPr lang="en-GB"/>
              <a:t>1</a:t>
            </a:r>
            <a:r>
              <a:rPr lang="en-GB" baseline="30000"/>
              <a:t>st</a:t>
            </a:r>
            <a:r>
              <a:rPr lang="en-GB"/>
              <a:t> Master Biomedical Sciences</a:t>
            </a:r>
            <a:br>
              <a:rPr lang="en-GB"/>
            </a:br>
            <a:br>
              <a:rPr lang="en-GB"/>
            </a:br>
            <a:r>
              <a:rPr lang="nl-BE" cap="all"/>
              <a:t>Compomics</a:t>
            </a:r>
            <a:br>
              <a:rPr lang="en-GB" cap="all"/>
            </a:br>
            <a:br>
              <a:rPr lang="en-GB"/>
            </a:br>
            <a:r>
              <a:rPr lang="en-GB"/>
              <a:t>E	wout.cattrijsse@ugent.be</a:t>
            </a:r>
            <a:br>
              <a:rPr lang="en-GB"/>
            </a:br>
            <a:br>
              <a:rPr lang="en-GB"/>
            </a:br>
            <a:br>
              <a:rPr lang="en-GB"/>
            </a:br>
            <a:br>
              <a:rPr lang="en-GB"/>
            </a:br>
            <a:r>
              <a:rPr lang="en-GB"/>
              <a:t>www.ugent.be</a:t>
            </a:r>
            <a:br>
              <a:rPr lang="en-GB"/>
            </a:br>
            <a:endParaRPr lang="en-GB" dirty="0"/>
          </a:p>
        </p:txBody>
      </p:sp>
      <p:sp>
        <p:nvSpPr>
          <p:cNvPr id="4" name="Tijdelijke aanduiding voor tekst 3"/>
          <p:cNvSpPr>
            <a:spLocks noGrp="1"/>
          </p:cNvSpPr>
          <p:nvPr>
            <p:ph type="body" sz="quarter" idx="10"/>
          </p:nvPr>
        </p:nvSpPr>
        <p:spPr/>
        <p:txBody>
          <a:bodyPr/>
          <a:lstStyle/>
          <a:p>
            <a:r>
              <a:rPr lang="nl-NL"/>
              <a:t>Universiteit Gent</a:t>
            </a:r>
            <a:br>
              <a:rPr lang="nl-NL" dirty="0"/>
            </a:br>
            <a:r>
              <a:rPr lang="nl-NL"/>
              <a:t>@ugent</a:t>
            </a:r>
          </a:p>
          <a:p>
            <a:r>
              <a:rPr lang="nl-NL"/>
              <a:t>@ugent</a:t>
            </a:r>
            <a:br>
              <a:rPr lang="nl-NL" dirty="0"/>
            </a:br>
            <a:r>
              <a:rPr lang="nl-NL" dirty="0" err="1"/>
              <a:t>Ghent</a:t>
            </a:r>
            <a:r>
              <a:rPr lang="nl-NL" dirty="0"/>
              <a:t> University</a:t>
            </a:r>
          </a:p>
          <a:p>
            <a:endParaRPr lang="nl-NL" dirty="0"/>
          </a:p>
        </p:txBody>
      </p:sp>
      <p:pic>
        <p:nvPicPr>
          <p:cNvPr id="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000" y="3161604"/>
            <a:ext cx="280417" cy="335281"/>
          </a:xfrm>
          <a:prstGeom prst="rect">
            <a:avLst/>
          </a:prstGeom>
        </p:spPr>
      </p:pic>
      <p:pic>
        <p:nvPicPr>
          <p:cNvPr id="6"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000" y="3599274"/>
            <a:ext cx="280417" cy="356617"/>
          </a:xfrm>
          <a:prstGeom prst="rect">
            <a:avLst/>
          </a:prstGeom>
        </p:spPr>
      </p:pic>
      <p:pic>
        <p:nvPicPr>
          <p:cNvPr id="8" name="Picture 11">
            <a:extLst>
              <a:ext uri="{FF2B5EF4-FFF2-40B4-BE49-F238E27FC236}">
                <a16:creationId xmlns:a16="http://schemas.microsoft.com/office/drawing/2014/main" id="{72D3A576-8F4A-4FF8-9BCF-6BF5B2FFE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8B8CBDDB-0D64-46FD-9EF8-A0B62ED4F0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2BCBF-A876-0EE9-2FF8-21F8E340ABA5}"/>
              </a:ext>
            </a:extLst>
          </p:cNvPr>
          <p:cNvSpPr>
            <a:spLocks noGrp="1"/>
          </p:cNvSpPr>
          <p:nvPr>
            <p:ph type="title"/>
          </p:nvPr>
        </p:nvSpPr>
        <p:spPr>
          <a:xfrm>
            <a:off x="830118" y="252000"/>
            <a:ext cx="15705282" cy="863693"/>
          </a:xfrm>
        </p:spPr>
        <p:txBody>
          <a:bodyPr anchor="t">
            <a:normAutofit/>
          </a:bodyPr>
          <a:lstStyle/>
          <a:p>
            <a:r>
              <a:rPr lang="nl-BE" u="none" cap="none"/>
              <a:t>Basic Mass Spectrometry Workflow</a:t>
            </a:r>
            <a:endParaRPr lang="en-GB" u="none" cap="none"/>
          </a:p>
        </p:txBody>
      </p:sp>
      <p:pic>
        <p:nvPicPr>
          <p:cNvPr id="6" name="Tijdelijke aanduiding voor inhoud 5" descr="Afbeelding met schermopname, tekst, grafische vormgeving, ontwerp&#10;&#10;Automatisch gegenereerde beschrijving">
            <a:extLst>
              <a:ext uri="{FF2B5EF4-FFF2-40B4-BE49-F238E27FC236}">
                <a16:creationId xmlns:a16="http://schemas.microsoft.com/office/drawing/2014/main" id="{81B72B30-F55D-9984-EA1B-1B5A07049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275" y="1636800"/>
            <a:ext cx="10890753" cy="6480000"/>
          </a:xfrm>
          <a:noFill/>
        </p:spPr>
      </p:pic>
      <p:sp>
        <p:nvSpPr>
          <p:cNvPr id="4" name="Tijdelijke aanduiding voor dianummer 3">
            <a:extLst>
              <a:ext uri="{FF2B5EF4-FFF2-40B4-BE49-F238E27FC236}">
                <a16:creationId xmlns:a16="http://schemas.microsoft.com/office/drawing/2014/main" id="{5850D35B-E75F-4169-7A47-759F237B6FDC}"/>
              </a:ext>
            </a:extLst>
          </p:cNvPr>
          <p:cNvSpPr>
            <a:spLocks noGrp="1"/>
          </p:cNvSpPr>
          <p:nvPr>
            <p:ph type="sldNum" sz="quarter" idx="12"/>
          </p:nvPr>
        </p:nvSpPr>
        <p:spPr>
          <a:xfrm>
            <a:off x="15590520" y="8948703"/>
            <a:ext cx="921880" cy="519289"/>
          </a:xfrm>
        </p:spPr>
        <p:txBody>
          <a:bodyPr anchor="ctr">
            <a:normAutofit/>
          </a:bodyPr>
          <a:lstStyle/>
          <a:p>
            <a:pPr>
              <a:spcAft>
                <a:spcPts val="600"/>
              </a:spcAft>
            </a:pPr>
            <a:fld id="{7AE184E0-0BD4-4705-A12B-9B71DDE63301}" type="slidenum">
              <a:rPr lang="en-GB" noProof="0" smtClean="0"/>
              <a:pPr>
                <a:spcAft>
                  <a:spcPts val="600"/>
                </a:spcAft>
              </a:pPr>
              <a:t>18</a:t>
            </a:fld>
            <a:endParaRPr lang="en-GB" noProof="0"/>
          </a:p>
        </p:txBody>
      </p:sp>
      <p:sp>
        <p:nvSpPr>
          <p:cNvPr id="7" name="Tekstvak 6">
            <a:extLst>
              <a:ext uri="{FF2B5EF4-FFF2-40B4-BE49-F238E27FC236}">
                <a16:creationId xmlns:a16="http://schemas.microsoft.com/office/drawing/2014/main" id="{DBFB2D6F-8A4C-3332-4FCC-FBD42CD4DB6C}"/>
              </a:ext>
            </a:extLst>
          </p:cNvPr>
          <p:cNvSpPr txBox="1"/>
          <p:nvPr/>
        </p:nvSpPr>
        <p:spPr>
          <a:xfrm>
            <a:off x="826275" y="9338061"/>
            <a:ext cx="13807440" cy="327077"/>
          </a:xfrm>
          <a:prstGeom prst="rect">
            <a:avLst/>
          </a:prstGeom>
          <a:noFill/>
        </p:spPr>
        <p:txBody>
          <a:bodyPr wrap="square" rtlCol="0">
            <a:spAutoFit/>
          </a:bodyPr>
          <a:lstStyle/>
          <a:p>
            <a:pPr algn="l">
              <a:lnSpc>
                <a:spcPct val="120000"/>
              </a:lnSpc>
            </a:pPr>
            <a:r>
              <a:rPr lang="nl-BE" sz="1400">
                <a:solidFill>
                  <a:schemeClr val="bg1">
                    <a:lumMod val="50000"/>
                  </a:schemeClr>
                </a:solidFill>
              </a:rPr>
              <a:t>Figure adapted from: https://csbiology.github.io/BIO-BTE-06-L-7/NB02a_Mass_spectrometry_based_proteomics.html#NB02a-Mass-Spectrometry-Based-Proteomics</a:t>
            </a:r>
            <a:endParaRPr lang="en-GB" sz="1400">
              <a:solidFill>
                <a:schemeClr val="bg1">
                  <a:lumMod val="50000"/>
                </a:schemeClr>
              </a:solidFill>
            </a:endParaRPr>
          </a:p>
        </p:txBody>
      </p:sp>
      <p:sp>
        <p:nvSpPr>
          <p:cNvPr id="34" name="Tekstvak 33">
            <a:extLst>
              <a:ext uri="{FF2B5EF4-FFF2-40B4-BE49-F238E27FC236}">
                <a16:creationId xmlns:a16="http://schemas.microsoft.com/office/drawing/2014/main" id="{A51832CD-2FC6-ED05-4224-5D8C6F03DC6D}"/>
              </a:ext>
            </a:extLst>
          </p:cNvPr>
          <p:cNvSpPr txBox="1"/>
          <p:nvPr/>
        </p:nvSpPr>
        <p:spPr>
          <a:xfrm>
            <a:off x="12631428" y="6202872"/>
            <a:ext cx="3627120" cy="2358274"/>
          </a:xfrm>
          <a:prstGeom prst="rect">
            <a:avLst/>
          </a:prstGeom>
          <a:noFill/>
        </p:spPr>
        <p:txBody>
          <a:bodyPr wrap="square" rtlCol="0">
            <a:spAutoFit/>
          </a:bodyPr>
          <a:lstStyle/>
          <a:p>
            <a:pPr algn="ctr">
              <a:lnSpc>
                <a:spcPct val="120000"/>
              </a:lnSpc>
            </a:pPr>
            <a:r>
              <a:rPr lang="nl-BE" sz="2500"/>
              <a:t>Comparison with </a:t>
            </a:r>
            <a:r>
              <a:rPr lang="nl-BE" sz="2500" i="1"/>
              <a:t>in silico</a:t>
            </a:r>
            <a:r>
              <a:rPr lang="nl-BE" sz="2500"/>
              <a:t> generated spectra</a:t>
            </a:r>
          </a:p>
          <a:p>
            <a:pPr algn="ctr">
              <a:lnSpc>
                <a:spcPct val="120000"/>
              </a:lnSpc>
            </a:pPr>
            <a:r>
              <a:rPr lang="nl-BE" sz="2500"/>
              <a:t>+</a:t>
            </a:r>
          </a:p>
          <a:p>
            <a:pPr algn="ctr">
              <a:lnSpc>
                <a:spcPct val="120000"/>
              </a:lnSpc>
            </a:pPr>
            <a:r>
              <a:rPr lang="nl-BE" sz="2500"/>
              <a:t>P</a:t>
            </a:r>
            <a:r>
              <a:rPr lang="en-GB" sz="2500"/>
              <a:t>eptide identification and protein inference</a:t>
            </a:r>
            <a:endParaRPr lang="nl-BE" sz="2500"/>
          </a:p>
        </p:txBody>
      </p:sp>
      <p:pic>
        <p:nvPicPr>
          <p:cNvPr id="38" name="Graphic 37" descr="Pijl-rechts met effen opvulling">
            <a:extLst>
              <a:ext uri="{FF2B5EF4-FFF2-40B4-BE49-F238E27FC236}">
                <a16:creationId xmlns:a16="http://schemas.microsoft.com/office/drawing/2014/main" id="{532D27BF-B7E6-8449-7B83-0886BE69A9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7028" y="6924809"/>
            <a:ext cx="914400" cy="914400"/>
          </a:xfrm>
          <a:prstGeom prst="rect">
            <a:avLst/>
          </a:prstGeom>
        </p:spPr>
      </p:pic>
      <p:sp>
        <p:nvSpPr>
          <p:cNvPr id="39" name="Rechthoek 38">
            <a:extLst>
              <a:ext uri="{FF2B5EF4-FFF2-40B4-BE49-F238E27FC236}">
                <a16:creationId xmlns:a16="http://schemas.microsoft.com/office/drawing/2014/main" id="{E6D49581-E1A7-2A59-DAE7-C14393F7097D}"/>
              </a:ext>
            </a:extLst>
          </p:cNvPr>
          <p:cNvSpPr/>
          <p:nvPr/>
        </p:nvSpPr>
        <p:spPr>
          <a:xfrm>
            <a:off x="701040" y="7980572"/>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24370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A4798C-B321-34C0-2F7A-C8AA3FD583FA}"/>
              </a:ext>
            </a:extLst>
          </p:cNvPr>
          <p:cNvSpPr>
            <a:spLocks noGrp="1"/>
          </p:cNvSpPr>
          <p:nvPr>
            <p:ph type="title"/>
          </p:nvPr>
        </p:nvSpPr>
        <p:spPr/>
        <p:txBody>
          <a:bodyPr/>
          <a:lstStyle/>
          <a:p>
            <a:r>
              <a:rPr lang="nl-BE" u="none" cap="none"/>
              <a:t>Metaproteomics aims to understand the functional activities of microbial communities</a:t>
            </a:r>
            <a:endParaRPr lang="en-GB" u="none" cap="none"/>
          </a:p>
        </p:txBody>
      </p:sp>
      <p:sp>
        <p:nvSpPr>
          <p:cNvPr id="4" name="Tijdelijke aanduiding voor dianummer 3">
            <a:extLst>
              <a:ext uri="{FF2B5EF4-FFF2-40B4-BE49-F238E27FC236}">
                <a16:creationId xmlns:a16="http://schemas.microsoft.com/office/drawing/2014/main" id="{A8FE847C-8CB9-23F2-29AE-F3707BE21E7A}"/>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9" name="Tekstvak 8">
            <a:extLst>
              <a:ext uri="{FF2B5EF4-FFF2-40B4-BE49-F238E27FC236}">
                <a16:creationId xmlns:a16="http://schemas.microsoft.com/office/drawing/2014/main" id="{8A255EE0-9107-C28B-068E-4BA58384D0C7}"/>
              </a:ext>
            </a:extLst>
          </p:cNvPr>
          <p:cNvSpPr txBox="1"/>
          <p:nvPr/>
        </p:nvSpPr>
        <p:spPr>
          <a:xfrm>
            <a:off x="1824840" y="2211274"/>
            <a:ext cx="3384000" cy="540000"/>
          </a:xfrm>
          <a:prstGeom prst="rect">
            <a:avLst/>
          </a:prstGeom>
          <a:noFill/>
        </p:spPr>
        <p:txBody>
          <a:bodyPr wrap="square" rtlCol="0">
            <a:spAutoFit/>
          </a:bodyPr>
          <a:lstStyle/>
          <a:p>
            <a:pPr algn="l">
              <a:lnSpc>
                <a:spcPct val="120000"/>
              </a:lnSpc>
            </a:pPr>
            <a:r>
              <a:rPr lang="nl-BE" sz="2500" b="1"/>
              <a:t>Microbial community</a:t>
            </a:r>
            <a:endParaRPr lang="en-GB" sz="2500" b="1"/>
          </a:p>
        </p:txBody>
      </p:sp>
      <p:pic>
        <p:nvPicPr>
          <p:cNvPr id="23" name="Graphic 22" descr="Pijl-rechts met effen opvulling">
            <a:extLst>
              <a:ext uri="{FF2B5EF4-FFF2-40B4-BE49-F238E27FC236}">
                <a16:creationId xmlns:a16="http://schemas.microsoft.com/office/drawing/2014/main" id="{37B5060E-D4C7-33F4-FD66-341DF12F6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300" y="5242267"/>
            <a:ext cx="914400" cy="914400"/>
          </a:xfrm>
          <a:prstGeom prst="rect">
            <a:avLst/>
          </a:prstGeom>
        </p:spPr>
      </p:pic>
      <p:sp>
        <p:nvSpPr>
          <p:cNvPr id="24" name="Tekstvak 23">
            <a:extLst>
              <a:ext uri="{FF2B5EF4-FFF2-40B4-BE49-F238E27FC236}">
                <a16:creationId xmlns:a16="http://schemas.microsoft.com/office/drawing/2014/main" id="{CBE9F6B5-6961-09D0-3171-27ACECEC2856}"/>
              </a:ext>
            </a:extLst>
          </p:cNvPr>
          <p:cNvSpPr txBox="1"/>
          <p:nvPr/>
        </p:nvSpPr>
        <p:spPr>
          <a:xfrm>
            <a:off x="6822300" y="5443659"/>
            <a:ext cx="3924762" cy="511615"/>
          </a:xfrm>
          <a:prstGeom prst="rect">
            <a:avLst/>
          </a:prstGeom>
          <a:noFill/>
        </p:spPr>
        <p:txBody>
          <a:bodyPr wrap="square" rtlCol="0">
            <a:spAutoFit/>
          </a:bodyPr>
          <a:lstStyle/>
          <a:p>
            <a:pPr algn="l">
              <a:lnSpc>
                <a:spcPct val="120000"/>
              </a:lnSpc>
            </a:pPr>
            <a:r>
              <a:rPr lang="nl-BE" sz="2500" b="1"/>
              <a:t>Full protein complement</a:t>
            </a:r>
            <a:endParaRPr lang="en-GB" sz="2500" b="1"/>
          </a:p>
        </p:txBody>
      </p:sp>
      <p:pic>
        <p:nvPicPr>
          <p:cNvPr id="25" name="Graphic 24" descr="Pijl-rechts met effen opvulling">
            <a:extLst>
              <a:ext uri="{FF2B5EF4-FFF2-40B4-BE49-F238E27FC236}">
                <a16:creationId xmlns:a16="http://schemas.microsoft.com/office/drawing/2014/main" id="{80DA1FC1-2507-4EB6-C152-A70D842E7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2300" y="5242267"/>
            <a:ext cx="914400" cy="914400"/>
          </a:xfrm>
          <a:prstGeom prst="rect">
            <a:avLst/>
          </a:prstGeom>
        </p:spPr>
      </p:pic>
      <p:sp>
        <p:nvSpPr>
          <p:cNvPr id="26" name="Tekstvak 25">
            <a:extLst>
              <a:ext uri="{FF2B5EF4-FFF2-40B4-BE49-F238E27FC236}">
                <a16:creationId xmlns:a16="http://schemas.microsoft.com/office/drawing/2014/main" id="{03554A6D-F597-1B25-4667-953FCBF39F02}"/>
              </a:ext>
            </a:extLst>
          </p:cNvPr>
          <p:cNvSpPr txBox="1"/>
          <p:nvPr/>
        </p:nvSpPr>
        <p:spPr>
          <a:xfrm>
            <a:off x="12784854" y="2211274"/>
            <a:ext cx="2088000" cy="540000"/>
          </a:xfrm>
          <a:prstGeom prst="rect">
            <a:avLst/>
          </a:prstGeom>
          <a:noFill/>
        </p:spPr>
        <p:txBody>
          <a:bodyPr wrap="square" rtlCol="0">
            <a:spAutoFit/>
          </a:bodyPr>
          <a:lstStyle/>
          <a:p>
            <a:pPr algn="l">
              <a:lnSpc>
                <a:spcPct val="120000"/>
              </a:lnSpc>
            </a:pPr>
            <a:r>
              <a:rPr lang="nl-BE" sz="2500" b="1"/>
              <a:t>Applications</a:t>
            </a:r>
            <a:endParaRPr lang="nl-BE" sz="2500"/>
          </a:p>
        </p:txBody>
      </p:sp>
      <p:sp>
        <p:nvSpPr>
          <p:cNvPr id="37" name="Rechthoek 36">
            <a:extLst>
              <a:ext uri="{FF2B5EF4-FFF2-40B4-BE49-F238E27FC236}">
                <a16:creationId xmlns:a16="http://schemas.microsoft.com/office/drawing/2014/main" id="{28FF020B-5198-7ED4-DA2C-D5BCE2833F20}"/>
              </a:ext>
            </a:extLst>
          </p:cNvPr>
          <p:cNvSpPr/>
          <p:nvPr/>
        </p:nvSpPr>
        <p:spPr>
          <a:xfrm>
            <a:off x="685800"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Afbeelding 4">
            <a:extLst>
              <a:ext uri="{FF2B5EF4-FFF2-40B4-BE49-F238E27FC236}">
                <a16:creationId xmlns:a16="http://schemas.microsoft.com/office/drawing/2014/main" id="{B08B03CE-068E-CEAC-6AE1-E43EB0E1C090}"/>
              </a:ext>
            </a:extLst>
          </p:cNvPr>
          <p:cNvPicPr>
            <a:picLocks noChangeAspect="1"/>
          </p:cNvPicPr>
          <p:nvPr/>
        </p:nvPicPr>
        <p:blipFill>
          <a:blip r:embed="rId5"/>
          <a:stretch>
            <a:fillRect/>
          </a:stretch>
        </p:blipFill>
        <p:spPr>
          <a:xfrm>
            <a:off x="2259184" y="2744948"/>
            <a:ext cx="2235987" cy="2808000"/>
          </a:xfrm>
          <a:prstGeom prst="rect">
            <a:avLst/>
          </a:prstGeom>
        </p:spPr>
      </p:pic>
      <p:pic>
        <p:nvPicPr>
          <p:cNvPr id="6" name="Afbeelding 5">
            <a:extLst>
              <a:ext uri="{FF2B5EF4-FFF2-40B4-BE49-F238E27FC236}">
                <a16:creationId xmlns:a16="http://schemas.microsoft.com/office/drawing/2014/main" id="{D19CD7C2-9EF8-0F1E-72CC-F959C431A743}"/>
              </a:ext>
            </a:extLst>
          </p:cNvPr>
          <p:cNvPicPr>
            <a:picLocks noChangeAspect="1"/>
          </p:cNvPicPr>
          <p:nvPr/>
        </p:nvPicPr>
        <p:blipFill rotWithShape="1">
          <a:blip r:embed="rId6"/>
          <a:srcRect l="33333"/>
          <a:stretch/>
        </p:blipFill>
        <p:spPr>
          <a:xfrm>
            <a:off x="3464276" y="6262689"/>
            <a:ext cx="2448000" cy="2270518"/>
          </a:xfrm>
          <a:prstGeom prst="rect">
            <a:avLst/>
          </a:prstGeom>
        </p:spPr>
      </p:pic>
      <p:pic>
        <p:nvPicPr>
          <p:cNvPr id="8" name="Afbeelding 7">
            <a:extLst>
              <a:ext uri="{FF2B5EF4-FFF2-40B4-BE49-F238E27FC236}">
                <a16:creationId xmlns:a16="http://schemas.microsoft.com/office/drawing/2014/main" id="{BF35CA7E-ECD0-6AC9-BCDD-AEB1007573F8}"/>
              </a:ext>
            </a:extLst>
          </p:cNvPr>
          <p:cNvPicPr>
            <a:picLocks noChangeAspect="1"/>
          </p:cNvPicPr>
          <p:nvPr/>
        </p:nvPicPr>
        <p:blipFill>
          <a:blip r:embed="rId7"/>
          <a:stretch>
            <a:fillRect/>
          </a:stretch>
        </p:blipFill>
        <p:spPr>
          <a:xfrm>
            <a:off x="11904913" y="5850828"/>
            <a:ext cx="3874499" cy="2520000"/>
          </a:xfrm>
          <a:prstGeom prst="rect">
            <a:avLst/>
          </a:prstGeom>
        </p:spPr>
      </p:pic>
      <p:pic>
        <p:nvPicPr>
          <p:cNvPr id="11" name="Afbeelding 10">
            <a:extLst>
              <a:ext uri="{FF2B5EF4-FFF2-40B4-BE49-F238E27FC236}">
                <a16:creationId xmlns:a16="http://schemas.microsoft.com/office/drawing/2014/main" id="{253D0C72-0CD5-E8F7-CCF8-699D2618B3D0}"/>
              </a:ext>
            </a:extLst>
          </p:cNvPr>
          <p:cNvPicPr>
            <a:picLocks noChangeAspect="1"/>
          </p:cNvPicPr>
          <p:nvPr/>
        </p:nvPicPr>
        <p:blipFill>
          <a:blip r:embed="rId8"/>
          <a:stretch>
            <a:fillRect/>
          </a:stretch>
        </p:blipFill>
        <p:spPr>
          <a:xfrm>
            <a:off x="11904913" y="3154267"/>
            <a:ext cx="3847881" cy="2088000"/>
          </a:xfrm>
          <a:prstGeom prst="rect">
            <a:avLst/>
          </a:prstGeom>
        </p:spPr>
      </p:pic>
      <p:sp>
        <p:nvSpPr>
          <p:cNvPr id="12" name="Tekstvak 11">
            <a:extLst>
              <a:ext uri="{FF2B5EF4-FFF2-40B4-BE49-F238E27FC236}">
                <a16:creationId xmlns:a16="http://schemas.microsoft.com/office/drawing/2014/main" id="{2598C11F-F46E-32FA-2489-70EF83013B4E}"/>
              </a:ext>
            </a:extLst>
          </p:cNvPr>
          <p:cNvSpPr txBox="1"/>
          <p:nvPr/>
        </p:nvSpPr>
        <p:spPr>
          <a:xfrm>
            <a:off x="2153177" y="5546622"/>
            <a:ext cx="2448000" cy="540000"/>
          </a:xfrm>
          <a:prstGeom prst="rect">
            <a:avLst/>
          </a:prstGeom>
          <a:noFill/>
        </p:spPr>
        <p:txBody>
          <a:bodyPr wrap="square" rtlCol="0">
            <a:spAutoFit/>
          </a:bodyPr>
          <a:lstStyle/>
          <a:p>
            <a:pPr algn="l">
              <a:lnSpc>
                <a:spcPct val="120000"/>
              </a:lnSpc>
            </a:pPr>
            <a:r>
              <a:rPr lang="nl-BE" sz="2500"/>
              <a:t>Gut microbiome</a:t>
            </a:r>
            <a:endParaRPr lang="en-GB" sz="2500"/>
          </a:p>
        </p:txBody>
      </p:sp>
      <p:sp>
        <p:nvSpPr>
          <p:cNvPr id="13" name="Tekstvak 12">
            <a:extLst>
              <a:ext uri="{FF2B5EF4-FFF2-40B4-BE49-F238E27FC236}">
                <a16:creationId xmlns:a16="http://schemas.microsoft.com/office/drawing/2014/main" id="{31A43C72-5D80-2909-9579-D395D73C2E58}"/>
              </a:ext>
            </a:extLst>
          </p:cNvPr>
          <p:cNvSpPr txBox="1"/>
          <p:nvPr/>
        </p:nvSpPr>
        <p:spPr>
          <a:xfrm>
            <a:off x="1613915" y="8533207"/>
            <a:ext cx="3744000" cy="540000"/>
          </a:xfrm>
          <a:prstGeom prst="rect">
            <a:avLst/>
          </a:prstGeom>
          <a:noFill/>
        </p:spPr>
        <p:txBody>
          <a:bodyPr wrap="square" rtlCol="0">
            <a:spAutoFit/>
          </a:bodyPr>
          <a:lstStyle/>
          <a:p>
            <a:pPr algn="l">
              <a:lnSpc>
                <a:spcPct val="120000"/>
              </a:lnSpc>
            </a:pPr>
            <a:r>
              <a:rPr lang="nl-BE" sz="2500"/>
              <a:t>Ocean &amp; soil microbiome</a:t>
            </a:r>
            <a:endParaRPr lang="en-GB" sz="2500"/>
          </a:p>
        </p:txBody>
      </p:sp>
      <p:sp>
        <p:nvSpPr>
          <p:cNvPr id="14" name="Tekstvak 13">
            <a:extLst>
              <a:ext uri="{FF2B5EF4-FFF2-40B4-BE49-F238E27FC236}">
                <a16:creationId xmlns:a16="http://schemas.microsoft.com/office/drawing/2014/main" id="{45DC51F6-B701-781B-D6BA-A8905B1D4A18}"/>
              </a:ext>
            </a:extLst>
          </p:cNvPr>
          <p:cNvSpPr txBox="1"/>
          <p:nvPr/>
        </p:nvSpPr>
        <p:spPr>
          <a:xfrm>
            <a:off x="12131773" y="8370828"/>
            <a:ext cx="3394160" cy="511615"/>
          </a:xfrm>
          <a:prstGeom prst="rect">
            <a:avLst/>
          </a:prstGeom>
          <a:noFill/>
        </p:spPr>
        <p:txBody>
          <a:bodyPr wrap="square" rtlCol="0">
            <a:spAutoFit/>
          </a:bodyPr>
          <a:lstStyle/>
          <a:p>
            <a:pPr algn="l">
              <a:lnSpc>
                <a:spcPct val="120000"/>
              </a:lnSpc>
            </a:pPr>
            <a:r>
              <a:rPr lang="nl-BE" sz="2500"/>
              <a:t>Environmental science</a:t>
            </a:r>
            <a:endParaRPr lang="en-GB" sz="2500"/>
          </a:p>
        </p:txBody>
      </p:sp>
      <p:sp>
        <p:nvSpPr>
          <p:cNvPr id="16" name="Tekstvak 15">
            <a:extLst>
              <a:ext uri="{FF2B5EF4-FFF2-40B4-BE49-F238E27FC236}">
                <a16:creationId xmlns:a16="http://schemas.microsoft.com/office/drawing/2014/main" id="{11AB338D-2654-2542-9399-E1D9F54639C9}"/>
              </a:ext>
            </a:extLst>
          </p:cNvPr>
          <p:cNvSpPr txBox="1"/>
          <p:nvPr/>
        </p:nvSpPr>
        <p:spPr>
          <a:xfrm>
            <a:off x="12762162" y="5218540"/>
            <a:ext cx="2160000" cy="511615"/>
          </a:xfrm>
          <a:prstGeom prst="rect">
            <a:avLst/>
          </a:prstGeom>
          <a:noFill/>
        </p:spPr>
        <p:txBody>
          <a:bodyPr wrap="square" rtlCol="0">
            <a:spAutoFit/>
          </a:bodyPr>
          <a:lstStyle/>
          <a:p>
            <a:pPr algn="l">
              <a:lnSpc>
                <a:spcPct val="120000"/>
              </a:lnSpc>
            </a:pPr>
            <a:r>
              <a:rPr lang="nl-BE" sz="2500"/>
              <a:t>Human health</a:t>
            </a:r>
            <a:endParaRPr lang="en-GB" sz="2500"/>
          </a:p>
        </p:txBody>
      </p:sp>
      <p:pic>
        <p:nvPicPr>
          <p:cNvPr id="19" name="Afbeelding 18">
            <a:extLst>
              <a:ext uri="{FF2B5EF4-FFF2-40B4-BE49-F238E27FC236}">
                <a16:creationId xmlns:a16="http://schemas.microsoft.com/office/drawing/2014/main" id="{84D3F637-4209-9315-9298-14C93115970E}"/>
              </a:ext>
            </a:extLst>
          </p:cNvPr>
          <p:cNvPicPr>
            <a:picLocks noChangeAspect="1"/>
          </p:cNvPicPr>
          <p:nvPr/>
        </p:nvPicPr>
        <p:blipFill rotWithShape="1">
          <a:blip r:embed="rId9"/>
          <a:srcRect l="28185"/>
          <a:stretch/>
        </p:blipFill>
        <p:spPr>
          <a:xfrm>
            <a:off x="1035184" y="6262148"/>
            <a:ext cx="2448000" cy="2271600"/>
          </a:xfrm>
          <a:prstGeom prst="rect">
            <a:avLst/>
          </a:prstGeom>
        </p:spPr>
      </p:pic>
      <p:pic>
        <p:nvPicPr>
          <p:cNvPr id="20" name="Afbeelding 19">
            <a:extLst>
              <a:ext uri="{FF2B5EF4-FFF2-40B4-BE49-F238E27FC236}">
                <a16:creationId xmlns:a16="http://schemas.microsoft.com/office/drawing/2014/main" id="{962A0FE0-9965-8E47-43FD-E15DB996DBAB}"/>
              </a:ext>
            </a:extLst>
          </p:cNvPr>
          <p:cNvPicPr>
            <a:picLocks noChangeAspect="1"/>
          </p:cNvPicPr>
          <p:nvPr/>
        </p:nvPicPr>
        <p:blipFill rotWithShape="1">
          <a:blip r:embed="rId10"/>
          <a:srcRect l="7020"/>
          <a:stretch/>
        </p:blipFill>
        <p:spPr>
          <a:xfrm>
            <a:off x="6336667" y="3118267"/>
            <a:ext cx="2426563" cy="2160000"/>
          </a:xfrm>
          <a:prstGeom prst="rect">
            <a:avLst/>
          </a:prstGeom>
        </p:spPr>
      </p:pic>
      <p:pic>
        <p:nvPicPr>
          <p:cNvPr id="21" name="Afbeelding 20">
            <a:extLst>
              <a:ext uri="{FF2B5EF4-FFF2-40B4-BE49-F238E27FC236}">
                <a16:creationId xmlns:a16="http://schemas.microsoft.com/office/drawing/2014/main" id="{9316A926-7917-B109-5B27-4EA6A328C37A}"/>
              </a:ext>
            </a:extLst>
          </p:cNvPr>
          <p:cNvPicPr>
            <a:picLocks noChangeAspect="1"/>
          </p:cNvPicPr>
          <p:nvPr/>
        </p:nvPicPr>
        <p:blipFill rotWithShape="1">
          <a:blip r:embed="rId11"/>
          <a:srcRect l="14493" r="13754"/>
          <a:stretch/>
        </p:blipFill>
        <p:spPr>
          <a:xfrm>
            <a:off x="8711770" y="3118267"/>
            <a:ext cx="2755290" cy="2160000"/>
          </a:xfrm>
          <a:prstGeom prst="rect">
            <a:avLst/>
          </a:prstGeom>
        </p:spPr>
      </p:pic>
      <p:pic>
        <p:nvPicPr>
          <p:cNvPr id="22" name="Afbeelding 21">
            <a:extLst>
              <a:ext uri="{FF2B5EF4-FFF2-40B4-BE49-F238E27FC236}">
                <a16:creationId xmlns:a16="http://schemas.microsoft.com/office/drawing/2014/main" id="{1E70C39A-DD99-E692-5C9C-F7A9E8A223CC}"/>
              </a:ext>
            </a:extLst>
          </p:cNvPr>
          <p:cNvPicPr>
            <a:picLocks noChangeAspect="1"/>
          </p:cNvPicPr>
          <p:nvPr/>
        </p:nvPicPr>
        <p:blipFill rotWithShape="1">
          <a:blip r:embed="rId12"/>
          <a:srcRect l="13275" r="10270"/>
          <a:stretch/>
        </p:blipFill>
        <p:spPr>
          <a:xfrm>
            <a:off x="7464106" y="5955274"/>
            <a:ext cx="2678954" cy="2628000"/>
          </a:xfrm>
          <a:prstGeom prst="rect">
            <a:avLst/>
          </a:prstGeom>
        </p:spPr>
      </p:pic>
    </p:spTree>
    <p:extLst>
      <p:ext uri="{BB962C8B-B14F-4D97-AF65-F5344CB8AC3E}">
        <p14:creationId xmlns:p14="http://schemas.microsoft.com/office/powerpoint/2010/main" val="1500526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E459-F18E-7ABB-76C1-B77F7D1F555C}"/>
              </a:ext>
            </a:extLst>
          </p:cNvPr>
          <p:cNvSpPr>
            <a:spLocks noGrp="1"/>
          </p:cNvSpPr>
          <p:nvPr>
            <p:ph type="title"/>
          </p:nvPr>
        </p:nvSpPr>
        <p:spPr/>
        <p:txBody>
          <a:bodyPr/>
          <a:lstStyle/>
          <a:p>
            <a:r>
              <a:rPr lang="nl-BE" u="none" cap="none"/>
              <a:t>Bottom-up proteomics is the most common way of studying proteins</a:t>
            </a:r>
            <a:endParaRPr lang="en-GB" u="none" cap="none"/>
          </a:p>
        </p:txBody>
      </p:sp>
      <p:sp>
        <p:nvSpPr>
          <p:cNvPr id="4" name="Tijdelijke aanduiding voor dianummer 3">
            <a:extLst>
              <a:ext uri="{FF2B5EF4-FFF2-40B4-BE49-F238E27FC236}">
                <a16:creationId xmlns:a16="http://schemas.microsoft.com/office/drawing/2014/main" id="{AB08D218-3114-8258-867A-864E6C8C992A}"/>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pic>
        <p:nvPicPr>
          <p:cNvPr id="17" name="Afbeelding 16" descr="Afbeelding met Oplossing&#10;&#10;Automatisch gegenereerde beschrijving">
            <a:extLst>
              <a:ext uri="{FF2B5EF4-FFF2-40B4-BE49-F238E27FC236}">
                <a16:creationId xmlns:a16="http://schemas.microsoft.com/office/drawing/2014/main" id="{DA40718C-0104-1F8A-F6B1-CD5D391640D9}"/>
              </a:ext>
            </a:extLst>
          </p:cNvPr>
          <p:cNvPicPr>
            <a:picLocks noChangeAspect="1"/>
          </p:cNvPicPr>
          <p:nvPr/>
        </p:nvPicPr>
        <p:blipFill rotWithShape="1">
          <a:blip r:embed="rId3">
            <a:extLst>
              <a:ext uri="{28A0092B-C50C-407E-A947-70E740481C1C}">
                <a14:useLocalDpi xmlns:a14="http://schemas.microsoft.com/office/drawing/2010/main" val="0"/>
              </a:ext>
            </a:extLst>
          </a:blip>
          <a:srcRect l="12459" t="28787" r="12460" b="11476"/>
          <a:stretch/>
        </p:blipFill>
        <p:spPr>
          <a:xfrm>
            <a:off x="830118" y="2075813"/>
            <a:ext cx="1813561" cy="1980000"/>
          </a:xfrm>
          <a:prstGeom prst="rect">
            <a:avLst/>
          </a:prstGeom>
        </p:spPr>
      </p:pic>
      <p:pic>
        <p:nvPicPr>
          <p:cNvPr id="19" name="Graphic 18" descr="Pijl-rechts met effen opvulling">
            <a:extLst>
              <a:ext uri="{FF2B5EF4-FFF2-40B4-BE49-F238E27FC236}">
                <a16:creationId xmlns:a16="http://schemas.microsoft.com/office/drawing/2014/main" id="{DF2B8263-5108-3C85-FCEA-A05C6B63D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479" y="2608613"/>
            <a:ext cx="914400" cy="914400"/>
          </a:xfrm>
          <a:prstGeom prst="rect">
            <a:avLst/>
          </a:prstGeom>
        </p:spPr>
      </p:pic>
      <p:pic>
        <p:nvPicPr>
          <p:cNvPr id="20" name="Afbeelding 19">
            <a:extLst>
              <a:ext uri="{FF2B5EF4-FFF2-40B4-BE49-F238E27FC236}">
                <a16:creationId xmlns:a16="http://schemas.microsoft.com/office/drawing/2014/main" id="{DB546381-DB30-052F-F1A4-BE0CDDD2C52D}"/>
              </a:ext>
            </a:extLst>
          </p:cNvPr>
          <p:cNvPicPr>
            <a:picLocks noChangeAspect="1"/>
          </p:cNvPicPr>
          <p:nvPr/>
        </p:nvPicPr>
        <p:blipFill rotWithShape="1">
          <a:blip r:embed="rId6"/>
          <a:srcRect l="3829" t="16252" r="38771" b="26730"/>
          <a:stretch/>
        </p:blipFill>
        <p:spPr>
          <a:xfrm>
            <a:off x="3100879" y="1786253"/>
            <a:ext cx="4373880" cy="2520001"/>
          </a:xfrm>
          <a:prstGeom prst="rect">
            <a:avLst/>
          </a:prstGeom>
        </p:spPr>
      </p:pic>
      <p:sp>
        <p:nvSpPr>
          <p:cNvPr id="21" name="Rechthoek 20">
            <a:extLst>
              <a:ext uri="{FF2B5EF4-FFF2-40B4-BE49-F238E27FC236}">
                <a16:creationId xmlns:a16="http://schemas.microsoft.com/office/drawing/2014/main" id="{2D01D259-B560-EE76-AD8B-5EB7B2FB1CB1}"/>
              </a:ext>
            </a:extLst>
          </p:cNvPr>
          <p:cNvSpPr/>
          <p:nvPr/>
        </p:nvSpPr>
        <p:spPr>
          <a:xfrm>
            <a:off x="4632960" y="2834640"/>
            <a:ext cx="1325880" cy="39624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Graphic 21" descr="Pijl-rechts met effen opvulling">
            <a:extLst>
              <a:ext uri="{FF2B5EF4-FFF2-40B4-BE49-F238E27FC236}">
                <a16:creationId xmlns:a16="http://schemas.microsoft.com/office/drawing/2014/main" id="{7C51CCBC-D185-F659-DB62-BF04778218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8700" y="2608613"/>
            <a:ext cx="914400" cy="914400"/>
          </a:xfrm>
          <a:prstGeom prst="rect">
            <a:avLst/>
          </a:prstGeom>
        </p:spPr>
      </p:pic>
      <p:pic>
        <p:nvPicPr>
          <p:cNvPr id="24" name="Afbeelding 23" descr="Afbeelding met Huishoudelijk apparaat, machine, apparaat, koelkast&#10;&#10;Automatisch gegenereerde beschrijving">
            <a:extLst>
              <a:ext uri="{FF2B5EF4-FFF2-40B4-BE49-F238E27FC236}">
                <a16:creationId xmlns:a16="http://schemas.microsoft.com/office/drawing/2014/main" id="{B5F1D09B-CAFD-B02F-986D-0A141DAD6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462" y="1805813"/>
            <a:ext cx="2447078" cy="2520000"/>
          </a:xfrm>
          <a:prstGeom prst="rect">
            <a:avLst/>
          </a:prstGeom>
        </p:spPr>
      </p:pic>
      <p:pic>
        <p:nvPicPr>
          <p:cNvPr id="25" name="Graphic 24" descr="Pijl-rechts met effen opvulling">
            <a:extLst>
              <a:ext uri="{FF2B5EF4-FFF2-40B4-BE49-F238E27FC236}">
                <a16:creationId xmlns:a16="http://schemas.microsoft.com/office/drawing/2014/main" id="{DC0CD6AF-EEE0-BFBF-B45A-FDDB026C0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188" y="2608613"/>
            <a:ext cx="914400" cy="914400"/>
          </a:xfrm>
          <a:prstGeom prst="rect">
            <a:avLst/>
          </a:prstGeom>
        </p:spPr>
      </p:pic>
      <p:pic>
        <p:nvPicPr>
          <p:cNvPr id="27" name="Afbeelding 26">
            <a:extLst>
              <a:ext uri="{FF2B5EF4-FFF2-40B4-BE49-F238E27FC236}">
                <a16:creationId xmlns:a16="http://schemas.microsoft.com/office/drawing/2014/main" id="{9029A469-8E40-F7E1-3842-71D5A01A5DAE}"/>
              </a:ext>
            </a:extLst>
          </p:cNvPr>
          <p:cNvPicPr>
            <a:picLocks noChangeAspect="1"/>
          </p:cNvPicPr>
          <p:nvPr/>
        </p:nvPicPr>
        <p:blipFill rotWithShape="1">
          <a:blip r:embed="rId8"/>
          <a:srcRect b="33333"/>
          <a:stretch/>
        </p:blipFill>
        <p:spPr>
          <a:xfrm>
            <a:off x="11641243" y="1772760"/>
            <a:ext cx="2223885" cy="2520000"/>
          </a:xfrm>
          <a:prstGeom prst="rect">
            <a:avLst/>
          </a:prstGeom>
        </p:spPr>
      </p:pic>
      <p:pic>
        <p:nvPicPr>
          <p:cNvPr id="28" name="Graphic 27" descr="Pijl-rechts met effen opvulling">
            <a:extLst>
              <a:ext uri="{FF2B5EF4-FFF2-40B4-BE49-F238E27FC236}">
                <a16:creationId xmlns:a16="http://schemas.microsoft.com/office/drawing/2014/main" id="{11500636-DBFB-4C2A-30F6-2A54A7D59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108" y="2608613"/>
            <a:ext cx="914400" cy="914400"/>
          </a:xfrm>
          <a:prstGeom prst="rect">
            <a:avLst/>
          </a:prstGeom>
        </p:spPr>
      </p:pic>
      <p:sp>
        <p:nvSpPr>
          <p:cNvPr id="29" name="Tekstvak 28">
            <a:extLst>
              <a:ext uri="{FF2B5EF4-FFF2-40B4-BE49-F238E27FC236}">
                <a16:creationId xmlns:a16="http://schemas.microsoft.com/office/drawing/2014/main" id="{5C34BB83-E1DB-F8D6-F9F3-78336CDD98A9}"/>
              </a:ext>
            </a:extLst>
          </p:cNvPr>
          <p:cNvSpPr txBox="1"/>
          <p:nvPr/>
        </p:nvSpPr>
        <p:spPr>
          <a:xfrm>
            <a:off x="1106898" y="4075373"/>
            <a:ext cx="1260000" cy="540000"/>
          </a:xfrm>
          <a:prstGeom prst="rect">
            <a:avLst/>
          </a:prstGeom>
          <a:noFill/>
        </p:spPr>
        <p:txBody>
          <a:bodyPr wrap="square" rtlCol="0">
            <a:spAutoFit/>
          </a:bodyPr>
          <a:lstStyle/>
          <a:p>
            <a:pPr algn="l">
              <a:lnSpc>
                <a:spcPct val="120000"/>
              </a:lnSpc>
            </a:pPr>
            <a:r>
              <a:rPr lang="nl-BE" sz="2500"/>
              <a:t>Sample</a:t>
            </a:r>
            <a:endParaRPr lang="en-GB" sz="2500"/>
          </a:p>
        </p:txBody>
      </p:sp>
      <p:sp>
        <p:nvSpPr>
          <p:cNvPr id="30" name="Tekstvak 29">
            <a:extLst>
              <a:ext uri="{FF2B5EF4-FFF2-40B4-BE49-F238E27FC236}">
                <a16:creationId xmlns:a16="http://schemas.microsoft.com/office/drawing/2014/main" id="{02553FCC-4F41-987F-2573-EF83D36BFE29}"/>
              </a:ext>
            </a:extLst>
          </p:cNvPr>
          <p:cNvSpPr txBox="1"/>
          <p:nvPr/>
        </p:nvSpPr>
        <p:spPr>
          <a:xfrm>
            <a:off x="3262140" y="4075373"/>
            <a:ext cx="1188000" cy="540000"/>
          </a:xfrm>
          <a:prstGeom prst="rect">
            <a:avLst/>
          </a:prstGeom>
          <a:noFill/>
        </p:spPr>
        <p:txBody>
          <a:bodyPr wrap="square" rtlCol="0">
            <a:spAutoFit/>
          </a:bodyPr>
          <a:lstStyle/>
          <a:p>
            <a:pPr algn="l">
              <a:lnSpc>
                <a:spcPct val="120000"/>
              </a:lnSpc>
            </a:pPr>
            <a:r>
              <a:rPr lang="nl-BE" sz="2500"/>
              <a:t>Protein</a:t>
            </a:r>
            <a:endParaRPr lang="en-GB" sz="2500"/>
          </a:p>
        </p:txBody>
      </p:sp>
      <p:sp>
        <p:nvSpPr>
          <p:cNvPr id="31" name="Tekstvak 30">
            <a:extLst>
              <a:ext uri="{FF2B5EF4-FFF2-40B4-BE49-F238E27FC236}">
                <a16:creationId xmlns:a16="http://schemas.microsoft.com/office/drawing/2014/main" id="{405408AB-C138-4B3E-8B6B-1CC40AE1935E}"/>
              </a:ext>
            </a:extLst>
          </p:cNvPr>
          <p:cNvSpPr txBox="1"/>
          <p:nvPr/>
        </p:nvSpPr>
        <p:spPr>
          <a:xfrm>
            <a:off x="6014611" y="4075373"/>
            <a:ext cx="1260000" cy="540000"/>
          </a:xfrm>
          <a:prstGeom prst="rect">
            <a:avLst/>
          </a:prstGeom>
          <a:noFill/>
        </p:spPr>
        <p:txBody>
          <a:bodyPr wrap="square" rtlCol="0">
            <a:spAutoFit/>
          </a:bodyPr>
          <a:lstStyle/>
          <a:p>
            <a:pPr algn="l">
              <a:lnSpc>
                <a:spcPct val="120000"/>
              </a:lnSpc>
            </a:pPr>
            <a:r>
              <a:rPr lang="nl-BE" sz="2500"/>
              <a:t>Peptide</a:t>
            </a:r>
            <a:endParaRPr lang="en-GB" sz="2500"/>
          </a:p>
        </p:txBody>
      </p:sp>
      <p:sp>
        <p:nvSpPr>
          <p:cNvPr id="32" name="Tekstvak 31">
            <a:extLst>
              <a:ext uri="{FF2B5EF4-FFF2-40B4-BE49-F238E27FC236}">
                <a16:creationId xmlns:a16="http://schemas.microsoft.com/office/drawing/2014/main" id="{E767F20D-7A30-A827-9DEF-FD7111D47A6E}"/>
              </a:ext>
            </a:extLst>
          </p:cNvPr>
          <p:cNvSpPr txBox="1"/>
          <p:nvPr/>
        </p:nvSpPr>
        <p:spPr>
          <a:xfrm>
            <a:off x="8637341" y="4075200"/>
            <a:ext cx="1853539" cy="511615"/>
          </a:xfrm>
          <a:prstGeom prst="rect">
            <a:avLst/>
          </a:prstGeom>
          <a:noFill/>
        </p:spPr>
        <p:txBody>
          <a:bodyPr wrap="square" rtlCol="0">
            <a:spAutoFit/>
          </a:bodyPr>
          <a:lstStyle/>
          <a:p>
            <a:pPr algn="l">
              <a:lnSpc>
                <a:spcPct val="120000"/>
              </a:lnSpc>
            </a:pPr>
            <a:r>
              <a:rPr lang="nl-BE" sz="2500"/>
              <a:t>LC-MS/MS</a:t>
            </a:r>
            <a:endParaRPr lang="en-GB" sz="2500"/>
          </a:p>
        </p:txBody>
      </p:sp>
      <p:sp>
        <p:nvSpPr>
          <p:cNvPr id="33" name="Tekstvak 32">
            <a:extLst>
              <a:ext uri="{FF2B5EF4-FFF2-40B4-BE49-F238E27FC236}">
                <a16:creationId xmlns:a16="http://schemas.microsoft.com/office/drawing/2014/main" id="{CCF9F627-A71E-46B8-FE9D-4E84A1C10501}"/>
              </a:ext>
            </a:extLst>
          </p:cNvPr>
          <p:cNvSpPr txBox="1"/>
          <p:nvPr/>
        </p:nvSpPr>
        <p:spPr>
          <a:xfrm>
            <a:off x="11145600" y="4287600"/>
            <a:ext cx="3276000" cy="973280"/>
          </a:xfrm>
          <a:prstGeom prst="rect">
            <a:avLst/>
          </a:prstGeom>
          <a:noFill/>
        </p:spPr>
        <p:txBody>
          <a:bodyPr wrap="square" rtlCol="0">
            <a:spAutoFit/>
          </a:bodyPr>
          <a:lstStyle/>
          <a:p>
            <a:pPr algn="ctr">
              <a:lnSpc>
                <a:spcPct val="120000"/>
              </a:lnSpc>
            </a:pPr>
            <a:r>
              <a:rPr lang="nl-BE" sz="2500"/>
              <a:t>Experimental fragmentation spectra</a:t>
            </a:r>
            <a:endParaRPr lang="en-GB" sz="2500"/>
          </a:p>
        </p:txBody>
      </p:sp>
      <p:sp>
        <p:nvSpPr>
          <p:cNvPr id="3" name="Rechthoek 2">
            <a:extLst>
              <a:ext uri="{FF2B5EF4-FFF2-40B4-BE49-F238E27FC236}">
                <a16:creationId xmlns:a16="http://schemas.microsoft.com/office/drawing/2014/main" id="{EA2B9DA2-32ED-C2BF-7F21-418D2BAB7DF1}"/>
              </a:ext>
            </a:extLst>
          </p:cNvPr>
          <p:cNvSpPr/>
          <p:nvPr/>
        </p:nvSpPr>
        <p:spPr>
          <a:xfrm>
            <a:off x="701040" y="7980572"/>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0185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E459-F18E-7ABB-76C1-B77F7D1F555C}"/>
              </a:ext>
            </a:extLst>
          </p:cNvPr>
          <p:cNvSpPr>
            <a:spLocks noGrp="1"/>
          </p:cNvSpPr>
          <p:nvPr>
            <p:ph type="title"/>
          </p:nvPr>
        </p:nvSpPr>
        <p:spPr/>
        <p:txBody>
          <a:bodyPr/>
          <a:lstStyle/>
          <a:p>
            <a:r>
              <a:rPr lang="nl-BE" u="none" cap="none"/>
              <a:t>Bottom-up proteomics is the most common way of studying proteins</a:t>
            </a:r>
            <a:endParaRPr lang="en-GB" u="none" cap="none"/>
          </a:p>
        </p:txBody>
      </p:sp>
      <p:sp>
        <p:nvSpPr>
          <p:cNvPr id="4" name="Tijdelijke aanduiding voor dianummer 3">
            <a:extLst>
              <a:ext uri="{FF2B5EF4-FFF2-40B4-BE49-F238E27FC236}">
                <a16:creationId xmlns:a16="http://schemas.microsoft.com/office/drawing/2014/main" id="{AB08D218-3114-8258-867A-864E6C8C992A}"/>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pic>
        <p:nvPicPr>
          <p:cNvPr id="17" name="Afbeelding 16" descr="Afbeelding met Oplossing&#10;&#10;Automatisch gegenereerde beschrijving">
            <a:extLst>
              <a:ext uri="{FF2B5EF4-FFF2-40B4-BE49-F238E27FC236}">
                <a16:creationId xmlns:a16="http://schemas.microsoft.com/office/drawing/2014/main" id="{DA40718C-0104-1F8A-F6B1-CD5D391640D9}"/>
              </a:ext>
            </a:extLst>
          </p:cNvPr>
          <p:cNvPicPr>
            <a:picLocks noChangeAspect="1"/>
          </p:cNvPicPr>
          <p:nvPr/>
        </p:nvPicPr>
        <p:blipFill rotWithShape="1">
          <a:blip r:embed="rId3">
            <a:extLst>
              <a:ext uri="{28A0092B-C50C-407E-A947-70E740481C1C}">
                <a14:useLocalDpi xmlns:a14="http://schemas.microsoft.com/office/drawing/2010/main" val="0"/>
              </a:ext>
            </a:extLst>
          </a:blip>
          <a:srcRect l="12459" t="28787" r="12460" b="11476"/>
          <a:stretch/>
        </p:blipFill>
        <p:spPr>
          <a:xfrm>
            <a:off x="830118" y="2075813"/>
            <a:ext cx="1813561" cy="1980000"/>
          </a:xfrm>
          <a:prstGeom prst="rect">
            <a:avLst/>
          </a:prstGeom>
        </p:spPr>
      </p:pic>
      <p:pic>
        <p:nvPicPr>
          <p:cNvPr id="19" name="Graphic 18" descr="Pijl-rechts met effen opvulling">
            <a:extLst>
              <a:ext uri="{FF2B5EF4-FFF2-40B4-BE49-F238E27FC236}">
                <a16:creationId xmlns:a16="http://schemas.microsoft.com/office/drawing/2014/main" id="{DF2B8263-5108-3C85-FCEA-A05C6B63D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479" y="2608613"/>
            <a:ext cx="914400" cy="914400"/>
          </a:xfrm>
          <a:prstGeom prst="rect">
            <a:avLst/>
          </a:prstGeom>
        </p:spPr>
      </p:pic>
      <p:pic>
        <p:nvPicPr>
          <p:cNvPr id="20" name="Afbeelding 19">
            <a:extLst>
              <a:ext uri="{FF2B5EF4-FFF2-40B4-BE49-F238E27FC236}">
                <a16:creationId xmlns:a16="http://schemas.microsoft.com/office/drawing/2014/main" id="{DB546381-DB30-052F-F1A4-BE0CDDD2C52D}"/>
              </a:ext>
            </a:extLst>
          </p:cNvPr>
          <p:cNvPicPr>
            <a:picLocks noChangeAspect="1"/>
          </p:cNvPicPr>
          <p:nvPr/>
        </p:nvPicPr>
        <p:blipFill rotWithShape="1">
          <a:blip r:embed="rId6"/>
          <a:srcRect l="3829" t="16252" r="38771" b="26730"/>
          <a:stretch/>
        </p:blipFill>
        <p:spPr>
          <a:xfrm>
            <a:off x="3100879" y="1786253"/>
            <a:ext cx="4373880" cy="2520001"/>
          </a:xfrm>
          <a:prstGeom prst="rect">
            <a:avLst/>
          </a:prstGeom>
        </p:spPr>
      </p:pic>
      <p:sp>
        <p:nvSpPr>
          <p:cNvPr id="21" name="Rechthoek 20">
            <a:extLst>
              <a:ext uri="{FF2B5EF4-FFF2-40B4-BE49-F238E27FC236}">
                <a16:creationId xmlns:a16="http://schemas.microsoft.com/office/drawing/2014/main" id="{2D01D259-B560-EE76-AD8B-5EB7B2FB1CB1}"/>
              </a:ext>
            </a:extLst>
          </p:cNvPr>
          <p:cNvSpPr/>
          <p:nvPr/>
        </p:nvSpPr>
        <p:spPr>
          <a:xfrm>
            <a:off x="4632960" y="2834640"/>
            <a:ext cx="1325880" cy="39624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Graphic 21" descr="Pijl-rechts met effen opvulling">
            <a:extLst>
              <a:ext uri="{FF2B5EF4-FFF2-40B4-BE49-F238E27FC236}">
                <a16:creationId xmlns:a16="http://schemas.microsoft.com/office/drawing/2014/main" id="{7C51CCBC-D185-F659-DB62-BF04778218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8700" y="2608613"/>
            <a:ext cx="914400" cy="914400"/>
          </a:xfrm>
          <a:prstGeom prst="rect">
            <a:avLst/>
          </a:prstGeom>
        </p:spPr>
      </p:pic>
      <p:pic>
        <p:nvPicPr>
          <p:cNvPr id="24" name="Afbeelding 23" descr="Afbeelding met Huishoudelijk apparaat, machine, apparaat, koelkast&#10;&#10;Automatisch gegenereerde beschrijving">
            <a:extLst>
              <a:ext uri="{FF2B5EF4-FFF2-40B4-BE49-F238E27FC236}">
                <a16:creationId xmlns:a16="http://schemas.microsoft.com/office/drawing/2014/main" id="{B5F1D09B-CAFD-B02F-986D-0A141DAD6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462" y="1805813"/>
            <a:ext cx="2447078" cy="2520000"/>
          </a:xfrm>
          <a:prstGeom prst="rect">
            <a:avLst/>
          </a:prstGeom>
        </p:spPr>
      </p:pic>
      <p:pic>
        <p:nvPicPr>
          <p:cNvPr id="25" name="Graphic 24" descr="Pijl-rechts met effen opvulling">
            <a:extLst>
              <a:ext uri="{FF2B5EF4-FFF2-40B4-BE49-F238E27FC236}">
                <a16:creationId xmlns:a16="http://schemas.microsoft.com/office/drawing/2014/main" id="{DC0CD6AF-EEE0-BFBF-B45A-FDDB026C0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188" y="2608613"/>
            <a:ext cx="914400" cy="914400"/>
          </a:xfrm>
          <a:prstGeom prst="rect">
            <a:avLst/>
          </a:prstGeom>
        </p:spPr>
      </p:pic>
      <p:pic>
        <p:nvPicPr>
          <p:cNvPr id="27" name="Afbeelding 26">
            <a:extLst>
              <a:ext uri="{FF2B5EF4-FFF2-40B4-BE49-F238E27FC236}">
                <a16:creationId xmlns:a16="http://schemas.microsoft.com/office/drawing/2014/main" id="{9029A469-8E40-F7E1-3842-71D5A01A5DAE}"/>
              </a:ext>
            </a:extLst>
          </p:cNvPr>
          <p:cNvPicPr>
            <a:picLocks noChangeAspect="1"/>
          </p:cNvPicPr>
          <p:nvPr/>
        </p:nvPicPr>
        <p:blipFill rotWithShape="1">
          <a:blip r:embed="rId8"/>
          <a:srcRect b="33333"/>
          <a:stretch/>
        </p:blipFill>
        <p:spPr>
          <a:xfrm>
            <a:off x="11641243" y="1772760"/>
            <a:ext cx="2223885" cy="2520000"/>
          </a:xfrm>
          <a:prstGeom prst="rect">
            <a:avLst/>
          </a:prstGeom>
        </p:spPr>
      </p:pic>
      <p:pic>
        <p:nvPicPr>
          <p:cNvPr id="28" name="Graphic 27" descr="Pijl-rechts met effen opvulling">
            <a:extLst>
              <a:ext uri="{FF2B5EF4-FFF2-40B4-BE49-F238E27FC236}">
                <a16:creationId xmlns:a16="http://schemas.microsoft.com/office/drawing/2014/main" id="{11500636-DBFB-4C2A-30F6-2A54A7D59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108" y="2608613"/>
            <a:ext cx="914400" cy="914400"/>
          </a:xfrm>
          <a:prstGeom prst="rect">
            <a:avLst/>
          </a:prstGeom>
        </p:spPr>
      </p:pic>
      <p:sp>
        <p:nvSpPr>
          <p:cNvPr id="29" name="Tekstvak 28">
            <a:extLst>
              <a:ext uri="{FF2B5EF4-FFF2-40B4-BE49-F238E27FC236}">
                <a16:creationId xmlns:a16="http://schemas.microsoft.com/office/drawing/2014/main" id="{5C34BB83-E1DB-F8D6-F9F3-78336CDD98A9}"/>
              </a:ext>
            </a:extLst>
          </p:cNvPr>
          <p:cNvSpPr txBox="1"/>
          <p:nvPr/>
        </p:nvSpPr>
        <p:spPr>
          <a:xfrm>
            <a:off x="1106898" y="4075373"/>
            <a:ext cx="1260000" cy="540000"/>
          </a:xfrm>
          <a:prstGeom prst="rect">
            <a:avLst/>
          </a:prstGeom>
          <a:noFill/>
        </p:spPr>
        <p:txBody>
          <a:bodyPr wrap="square" rtlCol="0">
            <a:spAutoFit/>
          </a:bodyPr>
          <a:lstStyle/>
          <a:p>
            <a:pPr algn="l">
              <a:lnSpc>
                <a:spcPct val="120000"/>
              </a:lnSpc>
            </a:pPr>
            <a:r>
              <a:rPr lang="nl-BE" sz="2500"/>
              <a:t>Sample</a:t>
            </a:r>
            <a:endParaRPr lang="en-GB" sz="2500"/>
          </a:p>
        </p:txBody>
      </p:sp>
      <p:sp>
        <p:nvSpPr>
          <p:cNvPr id="30" name="Tekstvak 29">
            <a:extLst>
              <a:ext uri="{FF2B5EF4-FFF2-40B4-BE49-F238E27FC236}">
                <a16:creationId xmlns:a16="http://schemas.microsoft.com/office/drawing/2014/main" id="{02553FCC-4F41-987F-2573-EF83D36BFE29}"/>
              </a:ext>
            </a:extLst>
          </p:cNvPr>
          <p:cNvSpPr txBox="1"/>
          <p:nvPr/>
        </p:nvSpPr>
        <p:spPr>
          <a:xfrm>
            <a:off x="3262140" y="4079625"/>
            <a:ext cx="1188000" cy="540000"/>
          </a:xfrm>
          <a:prstGeom prst="rect">
            <a:avLst/>
          </a:prstGeom>
          <a:noFill/>
        </p:spPr>
        <p:txBody>
          <a:bodyPr wrap="square" rtlCol="0">
            <a:spAutoFit/>
          </a:bodyPr>
          <a:lstStyle/>
          <a:p>
            <a:pPr algn="l">
              <a:lnSpc>
                <a:spcPct val="120000"/>
              </a:lnSpc>
            </a:pPr>
            <a:r>
              <a:rPr lang="nl-BE" sz="2500"/>
              <a:t>Protein</a:t>
            </a:r>
            <a:endParaRPr lang="en-GB" sz="2500"/>
          </a:p>
        </p:txBody>
      </p:sp>
      <p:sp>
        <p:nvSpPr>
          <p:cNvPr id="31" name="Tekstvak 30">
            <a:extLst>
              <a:ext uri="{FF2B5EF4-FFF2-40B4-BE49-F238E27FC236}">
                <a16:creationId xmlns:a16="http://schemas.microsoft.com/office/drawing/2014/main" id="{405408AB-C138-4B3E-8B6B-1CC40AE1935E}"/>
              </a:ext>
            </a:extLst>
          </p:cNvPr>
          <p:cNvSpPr txBox="1"/>
          <p:nvPr/>
        </p:nvSpPr>
        <p:spPr>
          <a:xfrm>
            <a:off x="6014611" y="4075373"/>
            <a:ext cx="1260000" cy="540000"/>
          </a:xfrm>
          <a:prstGeom prst="rect">
            <a:avLst/>
          </a:prstGeom>
          <a:noFill/>
        </p:spPr>
        <p:txBody>
          <a:bodyPr wrap="square" rtlCol="0">
            <a:spAutoFit/>
          </a:bodyPr>
          <a:lstStyle/>
          <a:p>
            <a:pPr algn="l">
              <a:lnSpc>
                <a:spcPct val="120000"/>
              </a:lnSpc>
            </a:pPr>
            <a:r>
              <a:rPr lang="nl-BE" sz="2500"/>
              <a:t>Peptide</a:t>
            </a:r>
            <a:endParaRPr lang="en-GB" sz="2500"/>
          </a:p>
        </p:txBody>
      </p:sp>
      <p:sp>
        <p:nvSpPr>
          <p:cNvPr id="33" name="Tekstvak 32">
            <a:extLst>
              <a:ext uri="{FF2B5EF4-FFF2-40B4-BE49-F238E27FC236}">
                <a16:creationId xmlns:a16="http://schemas.microsoft.com/office/drawing/2014/main" id="{CCF9F627-A71E-46B8-FE9D-4E84A1C10501}"/>
              </a:ext>
            </a:extLst>
          </p:cNvPr>
          <p:cNvSpPr txBox="1"/>
          <p:nvPr/>
        </p:nvSpPr>
        <p:spPr>
          <a:xfrm>
            <a:off x="11144867" y="4287145"/>
            <a:ext cx="3276000" cy="973280"/>
          </a:xfrm>
          <a:prstGeom prst="rect">
            <a:avLst/>
          </a:prstGeom>
          <a:noFill/>
        </p:spPr>
        <p:txBody>
          <a:bodyPr wrap="square" rtlCol="0">
            <a:spAutoFit/>
          </a:bodyPr>
          <a:lstStyle/>
          <a:p>
            <a:pPr algn="ctr">
              <a:lnSpc>
                <a:spcPct val="120000"/>
              </a:lnSpc>
            </a:pPr>
            <a:r>
              <a:rPr lang="nl-BE" sz="2500"/>
              <a:t>Experimental fragmentation spectra</a:t>
            </a:r>
            <a:endParaRPr lang="en-GB" sz="2500"/>
          </a:p>
        </p:txBody>
      </p:sp>
      <p:sp>
        <p:nvSpPr>
          <p:cNvPr id="3" name="Rechthoek 2">
            <a:extLst>
              <a:ext uri="{FF2B5EF4-FFF2-40B4-BE49-F238E27FC236}">
                <a16:creationId xmlns:a16="http://schemas.microsoft.com/office/drawing/2014/main" id="{7667F5DD-A30A-53F2-4FFE-6510514A6219}"/>
              </a:ext>
            </a:extLst>
          </p:cNvPr>
          <p:cNvSpPr/>
          <p:nvPr/>
        </p:nvSpPr>
        <p:spPr>
          <a:xfrm>
            <a:off x="677719"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Afbeelding 5" descr="Afbeelding met cirkel, cilinder&#10;&#10;Automatisch gegenereerde beschrijving">
            <a:extLst>
              <a:ext uri="{FF2B5EF4-FFF2-40B4-BE49-F238E27FC236}">
                <a16:creationId xmlns:a16="http://schemas.microsoft.com/office/drawing/2014/main" id="{C0D6758E-379E-A82B-E9CA-B97465E843DB}"/>
              </a:ext>
            </a:extLst>
          </p:cNvPr>
          <p:cNvPicPr>
            <a:picLocks noChangeAspect="1"/>
          </p:cNvPicPr>
          <p:nvPr/>
        </p:nvPicPr>
        <p:blipFill rotWithShape="1">
          <a:blip r:embed="rId9">
            <a:extLst>
              <a:ext uri="{28A0092B-C50C-407E-A947-70E740481C1C}">
                <a14:useLocalDpi xmlns:a14="http://schemas.microsoft.com/office/drawing/2010/main" val="0"/>
              </a:ext>
            </a:extLst>
          </a:blip>
          <a:srcRect l="13649" t="8868" r="14471" b="9668"/>
          <a:stretch/>
        </p:blipFill>
        <p:spPr>
          <a:xfrm>
            <a:off x="3720131" y="6008745"/>
            <a:ext cx="1588194" cy="1800000"/>
          </a:xfrm>
          <a:prstGeom prst="rect">
            <a:avLst/>
          </a:prstGeom>
        </p:spPr>
      </p:pic>
      <p:pic>
        <p:nvPicPr>
          <p:cNvPr id="7" name="Graphic 6" descr="Pijl-rechts met effen opvulling">
            <a:extLst>
              <a:ext uri="{FF2B5EF4-FFF2-40B4-BE49-F238E27FC236}">
                <a16:creationId xmlns:a16="http://schemas.microsoft.com/office/drawing/2014/main" id="{5CAFA495-C113-CFB6-338B-9C46317CCA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1674" y="6451545"/>
            <a:ext cx="914400" cy="914400"/>
          </a:xfrm>
          <a:prstGeom prst="rect">
            <a:avLst/>
          </a:prstGeom>
        </p:spPr>
      </p:pic>
      <p:pic>
        <p:nvPicPr>
          <p:cNvPr id="9" name="Afbeelding 8">
            <a:extLst>
              <a:ext uri="{FF2B5EF4-FFF2-40B4-BE49-F238E27FC236}">
                <a16:creationId xmlns:a16="http://schemas.microsoft.com/office/drawing/2014/main" id="{02E46697-6682-970E-27E0-684A4C93C9BB}"/>
              </a:ext>
            </a:extLst>
          </p:cNvPr>
          <p:cNvPicPr>
            <a:picLocks noChangeAspect="1"/>
          </p:cNvPicPr>
          <p:nvPr/>
        </p:nvPicPr>
        <p:blipFill rotWithShape="1">
          <a:blip r:embed="rId10"/>
          <a:srcRect l="7897"/>
          <a:stretch/>
        </p:blipFill>
        <p:spPr>
          <a:xfrm>
            <a:off x="6226074" y="5738745"/>
            <a:ext cx="1460601" cy="2340000"/>
          </a:xfrm>
          <a:prstGeom prst="rect">
            <a:avLst/>
          </a:prstGeom>
        </p:spPr>
      </p:pic>
      <p:pic>
        <p:nvPicPr>
          <p:cNvPr id="10" name="Afbeelding 9">
            <a:extLst>
              <a:ext uri="{FF2B5EF4-FFF2-40B4-BE49-F238E27FC236}">
                <a16:creationId xmlns:a16="http://schemas.microsoft.com/office/drawing/2014/main" id="{CECC16C8-779F-2B91-59BF-01137895BB1E}"/>
              </a:ext>
            </a:extLst>
          </p:cNvPr>
          <p:cNvPicPr>
            <a:picLocks noChangeAspect="1"/>
          </p:cNvPicPr>
          <p:nvPr/>
        </p:nvPicPr>
        <p:blipFill rotWithShape="1">
          <a:blip r:embed="rId8"/>
          <a:srcRect b="33333"/>
          <a:stretch/>
        </p:blipFill>
        <p:spPr>
          <a:xfrm>
            <a:off x="8669337" y="5648745"/>
            <a:ext cx="2223885" cy="2520000"/>
          </a:xfrm>
          <a:prstGeom prst="rect">
            <a:avLst/>
          </a:prstGeom>
        </p:spPr>
      </p:pic>
      <p:pic>
        <p:nvPicPr>
          <p:cNvPr id="11" name="Graphic 10" descr="Pijl-rechts met effen opvulling">
            <a:extLst>
              <a:ext uri="{FF2B5EF4-FFF2-40B4-BE49-F238E27FC236}">
                <a16:creationId xmlns:a16="http://schemas.microsoft.com/office/drawing/2014/main" id="{5FD88CD7-B64E-BB6C-8BA5-D8C2609A18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4937" y="6454316"/>
            <a:ext cx="914400" cy="914400"/>
          </a:xfrm>
          <a:prstGeom prst="rect">
            <a:avLst/>
          </a:prstGeom>
        </p:spPr>
      </p:pic>
      <p:sp>
        <p:nvSpPr>
          <p:cNvPr id="12" name="Tekstvak 11">
            <a:extLst>
              <a:ext uri="{FF2B5EF4-FFF2-40B4-BE49-F238E27FC236}">
                <a16:creationId xmlns:a16="http://schemas.microsoft.com/office/drawing/2014/main" id="{E48700E5-292E-EA10-7461-958F396DF9DB}"/>
              </a:ext>
            </a:extLst>
          </p:cNvPr>
          <p:cNvSpPr txBox="1"/>
          <p:nvPr/>
        </p:nvSpPr>
        <p:spPr>
          <a:xfrm>
            <a:off x="3758228" y="7808745"/>
            <a:ext cx="1512000" cy="973280"/>
          </a:xfrm>
          <a:prstGeom prst="rect">
            <a:avLst/>
          </a:prstGeom>
          <a:noFill/>
        </p:spPr>
        <p:txBody>
          <a:bodyPr wrap="square" rtlCol="0">
            <a:spAutoFit/>
          </a:bodyPr>
          <a:lstStyle/>
          <a:p>
            <a:pPr algn="ctr">
              <a:lnSpc>
                <a:spcPct val="120000"/>
              </a:lnSpc>
            </a:pPr>
            <a:r>
              <a:rPr lang="nl-BE" sz="2500"/>
              <a:t>Protein database</a:t>
            </a:r>
            <a:endParaRPr lang="en-GB" sz="2500"/>
          </a:p>
        </p:txBody>
      </p:sp>
      <p:sp>
        <p:nvSpPr>
          <p:cNvPr id="13" name="Tekstvak 12">
            <a:extLst>
              <a:ext uri="{FF2B5EF4-FFF2-40B4-BE49-F238E27FC236}">
                <a16:creationId xmlns:a16="http://schemas.microsoft.com/office/drawing/2014/main" id="{7EE63077-1ECD-7E77-A6AB-B5A3631346BD}"/>
              </a:ext>
            </a:extLst>
          </p:cNvPr>
          <p:cNvSpPr txBox="1"/>
          <p:nvPr/>
        </p:nvSpPr>
        <p:spPr>
          <a:xfrm>
            <a:off x="5668725" y="7948505"/>
            <a:ext cx="2556000" cy="973280"/>
          </a:xfrm>
          <a:prstGeom prst="rect">
            <a:avLst/>
          </a:prstGeom>
          <a:noFill/>
        </p:spPr>
        <p:txBody>
          <a:bodyPr wrap="square" rtlCol="0">
            <a:spAutoFit/>
          </a:bodyPr>
          <a:lstStyle/>
          <a:p>
            <a:pPr algn="ctr">
              <a:lnSpc>
                <a:spcPct val="120000"/>
              </a:lnSpc>
            </a:pPr>
            <a:r>
              <a:rPr lang="nl-BE" sz="2500" i="1"/>
              <a:t>In silico</a:t>
            </a:r>
            <a:r>
              <a:rPr lang="nl-BE" sz="2500"/>
              <a:t> digested peptides</a:t>
            </a:r>
            <a:endParaRPr lang="en-GB" sz="2500" i="1"/>
          </a:p>
        </p:txBody>
      </p:sp>
      <p:sp>
        <p:nvSpPr>
          <p:cNvPr id="14" name="Tekstvak 13">
            <a:extLst>
              <a:ext uri="{FF2B5EF4-FFF2-40B4-BE49-F238E27FC236}">
                <a16:creationId xmlns:a16="http://schemas.microsoft.com/office/drawing/2014/main" id="{8AA693B0-1441-D387-F85A-5BE8D6E377CE}"/>
              </a:ext>
            </a:extLst>
          </p:cNvPr>
          <p:cNvSpPr txBox="1"/>
          <p:nvPr/>
        </p:nvSpPr>
        <p:spPr>
          <a:xfrm>
            <a:off x="8089279" y="8168745"/>
            <a:ext cx="3384000" cy="973280"/>
          </a:xfrm>
          <a:prstGeom prst="rect">
            <a:avLst/>
          </a:prstGeom>
          <a:noFill/>
        </p:spPr>
        <p:txBody>
          <a:bodyPr wrap="square" rtlCol="0">
            <a:spAutoFit/>
          </a:bodyPr>
          <a:lstStyle/>
          <a:p>
            <a:pPr algn="ctr">
              <a:lnSpc>
                <a:spcPct val="120000"/>
              </a:lnSpc>
            </a:pPr>
            <a:r>
              <a:rPr lang="nl-BE" sz="2500"/>
              <a:t>Theoretical fragmentation spectra</a:t>
            </a:r>
            <a:endParaRPr lang="en-GB" sz="2500"/>
          </a:p>
        </p:txBody>
      </p:sp>
      <p:pic>
        <p:nvPicPr>
          <p:cNvPr id="15" name="Graphic 14" descr="Pijl-rechts met effen opvulling">
            <a:extLst>
              <a:ext uri="{FF2B5EF4-FFF2-40B4-BE49-F238E27FC236}">
                <a16:creationId xmlns:a16="http://schemas.microsoft.com/office/drawing/2014/main" id="{B07A3936-A50D-A60B-3248-29E6BA2DF7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25667" y="5376290"/>
            <a:ext cx="914400" cy="914400"/>
          </a:xfrm>
          <a:prstGeom prst="rect">
            <a:avLst/>
          </a:prstGeom>
        </p:spPr>
      </p:pic>
      <p:pic>
        <p:nvPicPr>
          <p:cNvPr id="16" name="Graphic 15" descr="Pijl-rechts met effen opvulling">
            <a:extLst>
              <a:ext uri="{FF2B5EF4-FFF2-40B4-BE49-F238E27FC236}">
                <a16:creationId xmlns:a16="http://schemas.microsoft.com/office/drawing/2014/main" id="{86ECB071-E727-0FE8-B6D7-98A7BCC0D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3654" y="6555427"/>
            <a:ext cx="914400" cy="914400"/>
          </a:xfrm>
          <a:prstGeom prst="rect">
            <a:avLst/>
          </a:prstGeom>
        </p:spPr>
      </p:pic>
      <p:sp>
        <p:nvSpPr>
          <p:cNvPr id="18" name="Tekstvak 17">
            <a:extLst>
              <a:ext uri="{FF2B5EF4-FFF2-40B4-BE49-F238E27FC236}">
                <a16:creationId xmlns:a16="http://schemas.microsoft.com/office/drawing/2014/main" id="{995A4024-FBCB-8933-82ED-11814E368205}"/>
              </a:ext>
            </a:extLst>
          </p:cNvPr>
          <p:cNvSpPr txBox="1"/>
          <p:nvPr/>
        </p:nvSpPr>
        <p:spPr>
          <a:xfrm>
            <a:off x="12159185" y="6451545"/>
            <a:ext cx="1188000" cy="973280"/>
          </a:xfrm>
          <a:prstGeom prst="rect">
            <a:avLst/>
          </a:prstGeom>
          <a:noFill/>
        </p:spPr>
        <p:txBody>
          <a:bodyPr wrap="square" rtlCol="0">
            <a:spAutoFit/>
          </a:bodyPr>
          <a:lstStyle/>
          <a:p>
            <a:pPr algn="l">
              <a:lnSpc>
                <a:spcPct val="120000"/>
              </a:lnSpc>
            </a:pPr>
            <a:r>
              <a:rPr lang="nl-BE" sz="2500"/>
              <a:t>Search engine</a:t>
            </a:r>
            <a:endParaRPr lang="en-GB" sz="2500"/>
          </a:p>
        </p:txBody>
      </p:sp>
      <p:pic>
        <p:nvPicPr>
          <p:cNvPr id="23" name="Graphic 22" descr="Pijl-rechts met effen opvulling">
            <a:extLst>
              <a:ext uri="{FF2B5EF4-FFF2-40B4-BE49-F238E27FC236}">
                <a16:creationId xmlns:a16="http://schemas.microsoft.com/office/drawing/2014/main" id="{B0B6ED1C-D603-9DCD-464B-EF6C6A78F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57907" y="6555427"/>
            <a:ext cx="914400" cy="914400"/>
          </a:xfrm>
          <a:prstGeom prst="rect">
            <a:avLst/>
          </a:prstGeom>
        </p:spPr>
      </p:pic>
      <p:sp>
        <p:nvSpPr>
          <p:cNvPr id="26" name="Tekstvak 25">
            <a:extLst>
              <a:ext uri="{FF2B5EF4-FFF2-40B4-BE49-F238E27FC236}">
                <a16:creationId xmlns:a16="http://schemas.microsoft.com/office/drawing/2014/main" id="{19A8A734-E211-75CF-6843-8FCA52B9FA93}"/>
              </a:ext>
            </a:extLst>
          </p:cNvPr>
          <p:cNvSpPr txBox="1"/>
          <p:nvPr/>
        </p:nvSpPr>
        <p:spPr>
          <a:xfrm>
            <a:off x="14272307" y="5833490"/>
            <a:ext cx="1954498" cy="2358274"/>
          </a:xfrm>
          <a:prstGeom prst="rect">
            <a:avLst/>
          </a:prstGeom>
          <a:noFill/>
        </p:spPr>
        <p:txBody>
          <a:bodyPr wrap="square" rtlCol="0">
            <a:spAutoFit/>
          </a:bodyPr>
          <a:lstStyle/>
          <a:p>
            <a:pPr algn="ctr">
              <a:lnSpc>
                <a:spcPct val="120000"/>
              </a:lnSpc>
            </a:pPr>
            <a:r>
              <a:rPr lang="nl-BE" sz="2500"/>
              <a:t>Peptide identification + </a:t>
            </a:r>
          </a:p>
          <a:p>
            <a:pPr algn="ctr">
              <a:lnSpc>
                <a:spcPct val="120000"/>
              </a:lnSpc>
            </a:pPr>
            <a:r>
              <a:rPr lang="nl-BE" sz="2500"/>
              <a:t>protein inference</a:t>
            </a:r>
            <a:endParaRPr lang="en-GB" sz="2500"/>
          </a:p>
        </p:txBody>
      </p:sp>
      <p:sp>
        <p:nvSpPr>
          <p:cNvPr id="34" name="Tekstvak 33">
            <a:extLst>
              <a:ext uri="{FF2B5EF4-FFF2-40B4-BE49-F238E27FC236}">
                <a16:creationId xmlns:a16="http://schemas.microsoft.com/office/drawing/2014/main" id="{FC9247F0-85C8-DC72-1B94-69843AD8284F}"/>
              </a:ext>
            </a:extLst>
          </p:cNvPr>
          <p:cNvSpPr txBox="1"/>
          <p:nvPr/>
        </p:nvSpPr>
        <p:spPr>
          <a:xfrm>
            <a:off x="8636400" y="4075200"/>
            <a:ext cx="1853539" cy="511615"/>
          </a:xfrm>
          <a:prstGeom prst="rect">
            <a:avLst/>
          </a:prstGeom>
          <a:noFill/>
        </p:spPr>
        <p:txBody>
          <a:bodyPr wrap="square" rtlCol="0">
            <a:spAutoFit/>
          </a:bodyPr>
          <a:lstStyle/>
          <a:p>
            <a:pPr algn="l">
              <a:lnSpc>
                <a:spcPct val="120000"/>
              </a:lnSpc>
            </a:pPr>
            <a:r>
              <a:rPr lang="nl-BE" sz="2500"/>
              <a:t>LC-MS/MS</a:t>
            </a:r>
            <a:endParaRPr lang="en-GB" sz="2500"/>
          </a:p>
        </p:txBody>
      </p:sp>
    </p:spTree>
    <p:extLst>
      <p:ext uri="{BB962C8B-B14F-4D97-AF65-F5344CB8AC3E}">
        <p14:creationId xmlns:p14="http://schemas.microsoft.com/office/powerpoint/2010/main" val="197648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E459-F18E-7ABB-76C1-B77F7D1F555C}"/>
              </a:ext>
            </a:extLst>
          </p:cNvPr>
          <p:cNvSpPr>
            <a:spLocks noGrp="1"/>
          </p:cNvSpPr>
          <p:nvPr>
            <p:ph type="title"/>
          </p:nvPr>
        </p:nvSpPr>
        <p:spPr/>
        <p:txBody>
          <a:bodyPr/>
          <a:lstStyle/>
          <a:p>
            <a:r>
              <a:rPr lang="nl-BE" u="none" cap="none"/>
              <a:t>The big databases used in metaproteomics complicate this procedure</a:t>
            </a:r>
            <a:endParaRPr lang="en-GB" u="none" cap="none"/>
          </a:p>
        </p:txBody>
      </p:sp>
      <p:sp>
        <p:nvSpPr>
          <p:cNvPr id="4" name="Tijdelijke aanduiding voor dianummer 3">
            <a:extLst>
              <a:ext uri="{FF2B5EF4-FFF2-40B4-BE49-F238E27FC236}">
                <a16:creationId xmlns:a16="http://schemas.microsoft.com/office/drawing/2014/main" id="{AB08D218-3114-8258-867A-864E6C8C992A}"/>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pic>
        <p:nvPicPr>
          <p:cNvPr id="17" name="Afbeelding 16" descr="Afbeelding met Oplossing&#10;&#10;Automatisch gegenereerde beschrijving">
            <a:extLst>
              <a:ext uri="{FF2B5EF4-FFF2-40B4-BE49-F238E27FC236}">
                <a16:creationId xmlns:a16="http://schemas.microsoft.com/office/drawing/2014/main" id="{DA40718C-0104-1F8A-F6B1-CD5D391640D9}"/>
              </a:ext>
            </a:extLst>
          </p:cNvPr>
          <p:cNvPicPr>
            <a:picLocks noChangeAspect="1"/>
          </p:cNvPicPr>
          <p:nvPr/>
        </p:nvPicPr>
        <p:blipFill rotWithShape="1">
          <a:blip r:embed="rId3">
            <a:extLst>
              <a:ext uri="{28A0092B-C50C-407E-A947-70E740481C1C}">
                <a14:useLocalDpi xmlns:a14="http://schemas.microsoft.com/office/drawing/2010/main" val="0"/>
              </a:ext>
            </a:extLst>
          </a:blip>
          <a:srcRect l="12459" t="28787" r="12460" b="11476"/>
          <a:stretch/>
        </p:blipFill>
        <p:spPr>
          <a:xfrm>
            <a:off x="830118" y="2075813"/>
            <a:ext cx="1813561" cy="1980000"/>
          </a:xfrm>
          <a:prstGeom prst="rect">
            <a:avLst/>
          </a:prstGeom>
        </p:spPr>
      </p:pic>
      <p:pic>
        <p:nvPicPr>
          <p:cNvPr id="19" name="Graphic 18" descr="Pijl-rechts met effen opvulling">
            <a:extLst>
              <a:ext uri="{FF2B5EF4-FFF2-40B4-BE49-F238E27FC236}">
                <a16:creationId xmlns:a16="http://schemas.microsoft.com/office/drawing/2014/main" id="{DF2B8263-5108-3C85-FCEA-A05C6B63D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479" y="2608613"/>
            <a:ext cx="914400" cy="914400"/>
          </a:xfrm>
          <a:prstGeom prst="rect">
            <a:avLst/>
          </a:prstGeom>
        </p:spPr>
      </p:pic>
      <p:pic>
        <p:nvPicPr>
          <p:cNvPr id="20" name="Afbeelding 19">
            <a:extLst>
              <a:ext uri="{FF2B5EF4-FFF2-40B4-BE49-F238E27FC236}">
                <a16:creationId xmlns:a16="http://schemas.microsoft.com/office/drawing/2014/main" id="{DB546381-DB30-052F-F1A4-BE0CDDD2C52D}"/>
              </a:ext>
            </a:extLst>
          </p:cNvPr>
          <p:cNvPicPr>
            <a:picLocks noChangeAspect="1"/>
          </p:cNvPicPr>
          <p:nvPr/>
        </p:nvPicPr>
        <p:blipFill rotWithShape="1">
          <a:blip r:embed="rId6"/>
          <a:srcRect l="3829" t="16252" r="38771" b="26730"/>
          <a:stretch/>
        </p:blipFill>
        <p:spPr>
          <a:xfrm>
            <a:off x="3100879" y="1786253"/>
            <a:ext cx="4373880" cy="2520001"/>
          </a:xfrm>
          <a:prstGeom prst="rect">
            <a:avLst/>
          </a:prstGeom>
        </p:spPr>
      </p:pic>
      <p:sp>
        <p:nvSpPr>
          <p:cNvPr id="21" name="Rechthoek 20">
            <a:extLst>
              <a:ext uri="{FF2B5EF4-FFF2-40B4-BE49-F238E27FC236}">
                <a16:creationId xmlns:a16="http://schemas.microsoft.com/office/drawing/2014/main" id="{2D01D259-B560-EE76-AD8B-5EB7B2FB1CB1}"/>
              </a:ext>
            </a:extLst>
          </p:cNvPr>
          <p:cNvSpPr/>
          <p:nvPr/>
        </p:nvSpPr>
        <p:spPr>
          <a:xfrm>
            <a:off x="4632960" y="2834640"/>
            <a:ext cx="1325880" cy="39624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Graphic 21" descr="Pijl-rechts met effen opvulling">
            <a:extLst>
              <a:ext uri="{FF2B5EF4-FFF2-40B4-BE49-F238E27FC236}">
                <a16:creationId xmlns:a16="http://schemas.microsoft.com/office/drawing/2014/main" id="{7C51CCBC-D185-F659-DB62-BF04778218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8700" y="2608613"/>
            <a:ext cx="914400" cy="914400"/>
          </a:xfrm>
          <a:prstGeom prst="rect">
            <a:avLst/>
          </a:prstGeom>
        </p:spPr>
      </p:pic>
      <p:pic>
        <p:nvPicPr>
          <p:cNvPr id="24" name="Afbeelding 23" descr="Afbeelding met Huishoudelijk apparaat, machine, apparaat, koelkast&#10;&#10;Automatisch gegenereerde beschrijving">
            <a:extLst>
              <a:ext uri="{FF2B5EF4-FFF2-40B4-BE49-F238E27FC236}">
                <a16:creationId xmlns:a16="http://schemas.microsoft.com/office/drawing/2014/main" id="{B5F1D09B-CAFD-B02F-986D-0A141DAD6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462" y="1805813"/>
            <a:ext cx="2447078" cy="2520000"/>
          </a:xfrm>
          <a:prstGeom prst="rect">
            <a:avLst/>
          </a:prstGeom>
        </p:spPr>
      </p:pic>
      <p:pic>
        <p:nvPicPr>
          <p:cNvPr id="25" name="Graphic 24" descr="Pijl-rechts met effen opvulling">
            <a:extLst>
              <a:ext uri="{FF2B5EF4-FFF2-40B4-BE49-F238E27FC236}">
                <a16:creationId xmlns:a16="http://schemas.microsoft.com/office/drawing/2014/main" id="{DC0CD6AF-EEE0-BFBF-B45A-FDDB026C0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188" y="2608613"/>
            <a:ext cx="914400" cy="914400"/>
          </a:xfrm>
          <a:prstGeom prst="rect">
            <a:avLst/>
          </a:prstGeom>
        </p:spPr>
      </p:pic>
      <p:pic>
        <p:nvPicPr>
          <p:cNvPr id="27" name="Afbeelding 26">
            <a:extLst>
              <a:ext uri="{FF2B5EF4-FFF2-40B4-BE49-F238E27FC236}">
                <a16:creationId xmlns:a16="http://schemas.microsoft.com/office/drawing/2014/main" id="{9029A469-8E40-F7E1-3842-71D5A01A5DAE}"/>
              </a:ext>
            </a:extLst>
          </p:cNvPr>
          <p:cNvPicPr>
            <a:picLocks noChangeAspect="1"/>
          </p:cNvPicPr>
          <p:nvPr/>
        </p:nvPicPr>
        <p:blipFill rotWithShape="1">
          <a:blip r:embed="rId8"/>
          <a:srcRect b="33333"/>
          <a:stretch/>
        </p:blipFill>
        <p:spPr>
          <a:xfrm>
            <a:off x="11641243" y="1772760"/>
            <a:ext cx="2223885" cy="2520000"/>
          </a:xfrm>
          <a:prstGeom prst="rect">
            <a:avLst/>
          </a:prstGeom>
        </p:spPr>
      </p:pic>
      <p:pic>
        <p:nvPicPr>
          <p:cNvPr id="28" name="Graphic 27" descr="Pijl-rechts met effen opvulling">
            <a:extLst>
              <a:ext uri="{FF2B5EF4-FFF2-40B4-BE49-F238E27FC236}">
                <a16:creationId xmlns:a16="http://schemas.microsoft.com/office/drawing/2014/main" id="{11500636-DBFB-4C2A-30F6-2A54A7D59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108" y="2608613"/>
            <a:ext cx="914400" cy="914400"/>
          </a:xfrm>
          <a:prstGeom prst="rect">
            <a:avLst/>
          </a:prstGeom>
        </p:spPr>
      </p:pic>
      <p:sp>
        <p:nvSpPr>
          <p:cNvPr id="29" name="Tekstvak 28">
            <a:extLst>
              <a:ext uri="{FF2B5EF4-FFF2-40B4-BE49-F238E27FC236}">
                <a16:creationId xmlns:a16="http://schemas.microsoft.com/office/drawing/2014/main" id="{5C34BB83-E1DB-F8D6-F9F3-78336CDD98A9}"/>
              </a:ext>
            </a:extLst>
          </p:cNvPr>
          <p:cNvSpPr txBox="1"/>
          <p:nvPr/>
        </p:nvSpPr>
        <p:spPr>
          <a:xfrm>
            <a:off x="1106898" y="4075373"/>
            <a:ext cx="1260000" cy="540000"/>
          </a:xfrm>
          <a:prstGeom prst="rect">
            <a:avLst/>
          </a:prstGeom>
          <a:noFill/>
        </p:spPr>
        <p:txBody>
          <a:bodyPr wrap="square" rtlCol="0">
            <a:spAutoFit/>
          </a:bodyPr>
          <a:lstStyle/>
          <a:p>
            <a:pPr algn="l">
              <a:lnSpc>
                <a:spcPct val="120000"/>
              </a:lnSpc>
            </a:pPr>
            <a:r>
              <a:rPr lang="nl-BE" sz="2500"/>
              <a:t>Sample</a:t>
            </a:r>
            <a:endParaRPr lang="en-GB" sz="2500"/>
          </a:p>
        </p:txBody>
      </p:sp>
      <p:sp>
        <p:nvSpPr>
          <p:cNvPr id="30" name="Tekstvak 29">
            <a:extLst>
              <a:ext uri="{FF2B5EF4-FFF2-40B4-BE49-F238E27FC236}">
                <a16:creationId xmlns:a16="http://schemas.microsoft.com/office/drawing/2014/main" id="{02553FCC-4F41-987F-2573-EF83D36BFE29}"/>
              </a:ext>
            </a:extLst>
          </p:cNvPr>
          <p:cNvSpPr txBox="1"/>
          <p:nvPr/>
        </p:nvSpPr>
        <p:spPr>
          <a:xfrm>
            <a:off x="3262140" y="4079625"/>
            <a:ext cx="1188000" cy="540000"/>
          </a:xfrm>
          <a:prstGeom prst="rect">
            <a:avLst/>
          </a:prstGeom>
          <a:noFill/>
        </p:spPr>
        <p:txBody>
          <a:bodyPr wrap="square" rtlCol="0">
            <a:spAutoFit/>
          </a:bodyPr>
          <a:lstStyle/>
          <a:p>
            <a:pPr algn="l">
              <a:lnSpc>
                <a:spcPct val="120000"/>
              </a:lnSpc>
            </a:pPr>
            <a:r>
              <a:rPr lang="nl-BE" sz="2500"/>
              <a:t>Protein</a:t>
            </a:r>
            <a:endParaRPr lang="en-GB" sz="2500"/>
          </a:p>
        </p:txBody>
      </p:sp>
      <p:sp>
        <p:nvSpPr>
          <p:cNvPr id="31" name="Tekstvak 30">
            <a:extLst>
              <a:ext uri="{FF2B5EF4-FFF2-40B4-BE49-F238E27FC236}">
                <a16:creationId xmlns:a16="http://schemas.microsoft.com/office/drawing/2014/main" id="{405408AB-C138-4B3E-8B6B-1CC40AE1935E}"/>
              </a:ext>
            </a:extLst>
          </p:cNvPr>
          <p:cNvSpPr txBox="1"/>
          <p:nvPr/>
        </p:nvSpPr>
        <p:spPr>
          <a:xfrm>
            <a:off x="6014611" y="4075373"/>
            <a:ext cx="1260000" cy="540000"/>
          </a:xfrm>
          <a:prstGeom prst="rect">
            <a:avLst/>
          </a:prstGeom>
          <a:noFill/>
        </p:spPr>
        <p:txBody>
          <a:bodyPr wrap="square" rtlCol="0">
            <a:spAutoFit/>
          </a:bodyPr>
          <a:lstStyle/>
          <a:p>
            <a:pPr algn="l">
              <a:lnSpc>
                <a:spcPct val="120000"/>
              </a:lnSpc>
            </a:pPr>
            <a:r>
              <a:rPr lang="nl-BE" sz="2500"/>
              <a:t>Peptide</a:t>
            </a:r>
            <a:endParaRPr lang="en-GB" sz="2500"/>
          </a:p>
        </p:txBody>
      </p:sp>
      <p:sp>
        <p:nvSpPr>
          <p:cNvPr id="33" name="Tekstvak 32">
            <a:extLst>
              <a:ext uri="{FF2B5EF4-FFF2-40B4-BE49-F238E27FC236}">
                <a16:creationId xmlns:a16="http://schemas.microsoft.com/office/drawing/2014/main" id="{CCF9F627-A71E-46B8-FE9D-4E84A1C10501}"/>
              </a:ext>
            </a:extLst>
          </p:cNvPr>
          <p:cNvSpPr txBox="1"/>
          <p:nvPr/>
        </p:nvSpPr>
        <p:spPr>
          <a:xfrm>
            <a:off x="11144867" y="4287145"/>
            <a:ext cx="3276000" cy="973280"/>
          </a:xfrm>
          <a:prstGeom prst="rect">
            <a:avLst/>
          </a:prstGeom>
          <a:noFill/>
        </p:spPr>
        <p:txBody>
          <a:bodyPr wrap="square" rtlCol="0">
            <a:spAutoFit/>
          </a:bodyPr>
          <a:lstStyle/>
          <a:p>
            <a:pPr algn="ctr">
              <a:lnSpc>
                <a:spcPct val="120000"/>
              </a:lnSpc>
            </a:pPr>
            <a:r>
              <a:rPr lang="nl-BE" sz="2500"/>
              <a:t>Experimental fragmentation spectra</a:t>
            </a:r>
            <a:endParaRPr lang="en-GB" sz="2500"/>
          </a:p>
        </p:txBody>
      </p:sp>
      <p:sp>
        <p:nvSpPr>
          <p:cNvPr id="3" name="Rechthoek 2">
            <a:extLst>
              <a:ext uri="{FF2B5EF4-FFF2-40B4-BE49-F238E27FC236}">
                <a16:creationId xmlns:a16="http://schemas.microsoft.com/office/drawing/2014/main" id="{7667F5DD-A30A-53F2-4FFE-6510514A6219}"/>
              </a:ext>
            </a:extLst>
          </p:cNvPr>
          <p:cNvSpPr/>
          <p:nvPr/>
        </p:nvSpPr>
        <p:spPr>
          <a:xfrm>
            <a:off x="677719"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Afbeelding 5" descr="Afbeelding met cirkel, cilinder&#10;&#10;Automatisch gegenereerde beschrijving">
            <a:extLst>
              <a:ext uri="{FF2B5EF4-FFF2-40B4-BE49-F238E27FC236}">
                <a16:creationId xmlns:a16="http://schemas.microsoft.com/office/drawing/2014/main" id="{C0D6758E-379E-A82B-E9CA-B97465E843DB}"/>
              </a:ext>
            </a:extLst>
          </p:cNvPr>
          <p:cNvPicPr>
            <a:picLocks noChangeAspect="1"/>
          </p:cNvPicPr>
          <p:nvPr/>
        </p:nvPicPr>
        <p:blipFill rotWithShape="1">
          <a:blip r:embed="rId9">
            <a:extLst>
              <a:ext uri="{28A0092B-C50C-407E-A947-70E740481C1C}">
                <a14:useLocalDpi xmlns:a14="http://schemas.microsoft.com/office/drawing/2010/main" val="0"/>
              </a:ext>
            </a:extLst>
          </a:blip>
          <a:srcRect l="13649" t="8868" r="14471" b="9668"/>
          <a:stretch/>
        </p:blipFill>
        <p:spPr>
          <a:xfrm>
            <a:off x="1980000" y="5137200"/>
            <a:ext cx="3176388" cy="3600000"/>
          </a:xfrm>
          <a:prstGeom prst="rect">
            <a:avLst/>
          </a:prstGeom>
        </p:spPr>
      </p:pic>
      <p:pic>
        <p:nvPicPr>
          <p:cNvPr id="7" name="Graphic 6" descr="Pijl-rechts met effen opvulling">
            <a:extLst>
              <a:ext uri="{FF2B5EF4-FFF2-40B4-BE49-F238E27FC236}">
                <a16:creationId xmlns:a16="http://schemas.microsoft.com/office/drawing/2014/main" id="{5CAFA495-C113-CFB6-338B-9C46317CCA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000" y="6451545"/>
            <a:ext cx="914400" cy="914400"/>
          </a:xfrm>
          <a:prstGeom prst="rect">
            <a:avLst/>
          </a:prstGeom>
        </p:spPr>
      </p:pic>
      <p:pic>
        <p:nvPicPr>
          <p:cNvPr id="9" name="Afbeelding 8">
            <a:extLst>
              <a:ext uri="{FF2B5EF4-FFF2-40B4-BE49-F238E27FC236}">
                <a16:creationId xmlns:a16="http://schemas.microsoft.com/office/drawing/2014/main" id="{02E46697-6682-970E-27E0-684A4C93C9BB}"/>
              </a:ext>
            </a:extLst>
          </p:cNvPr>
          <p:cNvPicPr>
            <a:picLocks noChangeAspect="1"/>
          </p:cNvPicPr>
          <p:nvPr/>
        </p:nvPicPr>
        <p:blipFill rotWithShape="1">
          <a:blip r:embed="rId10"/>
          <a:srcRect l="7897"/>
          <a:stretch/>
        </p:blipFill>
        <p:spPr>
          <a:xfrm>
            <a:off x="6226074" y="5738745"/>
            <a:ext cx="1460601" cy="2340000"/>
          </a:xfrm>
          <a:prstGeom prst="rect">
            <a:avLst/>
          </a:prstGeom>
        </p:spPr>
      </p:pic>
      <p:pic>
        <p:nvPicPr>
          <p:cNvPr id="10" name="Afbeelding 9">
            <a:extLst>
              <a:ext uri="{FF2B5EF4-FFF2-40B4-BE49-F238E27FC236}">
                <a16:creationId xmlns:a16="http://schemas.microsoft.com/office/drawing/2014/main" id="{CECC16C8-779F-2B91-59BF-01137895BB1E}"/>
              </a:ext>
            </a:extLst>
          </p:cNvPr>
          <p:cNvPicPr>
            <a:picLocks noChangeAspect="1"/>
          </p:cNvPicPr>
          <p:nvPr/>
        </p:nvPicPr>
        <p:blipFill rotWithShape="1">
          <a:blip r:embed="rId8"/>
          <a:srcRect b="33333"/>
          <a:stretch/>
        </p:blipFill>
        <p:spPr>
          <a:xfrm>
            <a:off x="8669337" y="5648745"/>
            <a:ext cx="2223885" cy="2520000"/>
          </a:xfrm>
          <a:prstGeom prst="rect">
            <a:avLst/>
          </a:prstGeom>
        </p:spPr>
      </p:pic>
      <p:pic>
        <p:nvPicPr>
          <p:cNvPr id="11" name="Graphic 10" descr="Pijl-rechts met effen opvulling">
            <a:extLst>
              <a:ext uri="{FF2B5EF4-FFF2-40B4-BE49-F238E27FC236}">
                <a16:creationId xmlns:a16="http://schemas.microsoft.com/office/drawing/2014/main" id="{5FD88CD7-B64E-BB6C-8BA5-D8C2609A18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4937" y="6454316"/>
            <a:ext cx="914400" cy="914400"/>
          </a:xfrm>
          <a:prstGeom prst="rect">
            <a:avLst/>
          </a:prstGeom>
        </p:spPr>
      </p:pic>
      <p:sp>
        <p:nvSpPr>
          <p:cNvPr id="12" name="Tekstvak 11">
            <a:extLst>
              <a:ext uri="{FF2B5EF4-FFF2-40B4-BE49-F238E27FC236}">
                <a16:creationId xmlns:a16="http://schemas.microsoft.com/office/drawing/2014/main" id="{E48700E5-292E-EA10-7461-958F396DF9DB}"/>
              </a:ext>
            </a:extLst>
          </p:cNvPr>
          <p:cNvSpPr txBox="1"/>
          <p:nvPr/>
        </p:nvSpPr>
        <p:spPr>
          <a:xfrm>
            <a:off x="3020400" y="8618400"/>
            <a:ext cx="1512000" cy="973280"/>
          </a:xfrm>
          <a:prstGeom prst="rect">
            <a:avLst/>
          </a:prstGeom>
          <a:noFill/>
        </p:spPr>
        <p:txBody>
          <a:bodyPr wrap="square" rtlCol="0">
            <a:spAutoFit/>
          </a:bodyPr>
          <a:lstStyle/>
          <a:p>
            <a:pPr algn="ctr">
              <a:lnSpc>
                <a:spcPct val="120000"/>
              </a:lnSpc>
            </a:pPr>
            <a:r>
              <a:rPr lang="nl-BE" sz="2500"/>
              <a:t>Protein database</a:t>
            </a:r>
            <a:endParaRPr lang="en-GB" sz="2500"/>
          </a:p>
        </p:txBody>
      </p:sp>
      <p:sp>
        <p:nvSpPr>
          <p:cNvPr id="13" name="Tekstvak 12">
            <a:extLst>
              <a:ext uri="{FF2B5EF4-FFF2-40B4-BE49-F238E27FC236}">
                <a16:creationId xmlns:a16="http://schemas.microsoft.com/office/drawing/2014/main" id="{7EE63077-1ECD-7E77-A6AB-B5A3631346BD}"/>
              </a:ext>
            </a:extLst>
          </p:cNvPr>
          <p:cNvSpPr txBox="1"/>
          <p:nvPr/>
        </p:nvSpPr>
        <p:spPr>
          <a:xfrm>
            <a:off x="5668725" y="7948505"/>
            <a:ext cx="2556000" cy="973280"/>
          </a:xfrm>
          <a:prstGeom prst="rect">
            <a:avLst/>
          </a:prstGeom>
          <a:noFill/>
        </p:spPr>
        <p:txBody>
          <a:bodyPr wrap="square" rtlCol="0">
            <a:spAutoFit/>
          </a:bodyPr>
          <a:lstStyle/>
          <a:p>
            <a:pPr algn="ctr">
              <a:lnSpc>
                <a:spcPct val="120000"/>
              </a:lnSpc>
            </a:pPr>
            <a:r>
              <a:rPr lang="nl-BE" sz="2500" i="1"/>
              <a:t>In silico</a:t>
            </a:r>
            <a:r>
              <a:rPr lang="nl-BE" sz="2500"/>
              <a:t> digested peptides</a:t>
            </a:r>
            <a:endParaRPr lang="en-GB" sz="2500" i="1"/>
          </a:p>
        </p:txBody>
      </p:sp>
      <p:sp>
        <p:nvSpPr>
          <p:cNvPr id="14" name="Tekstvak 13">
            <a:extLst>
              <a:ext uri="{FF2B5EF4-FFF2-40B4-BE49-F238E27FC236}">
                <a16:creationId xmlns:a16="http://schemas.microsoft.com/office/drawing/2014/main" id="{8AA693B0-1441-D387-F85A-5BE8D6E377CE}"/>
              </a:ext>
            </a:extLst>
          </p:cNvPr>
          <p:cNvSpPr txBox="1"/>
          <p:nvPr/>
        </p:nvSpPr>
        <p:spPr>
          <a:xfrm>
            <a:off x="8089279" y="8168745"/>
            <a:ext cx="3384000" cy="973280"/>
          </a:xfrm>
          <a:prstGeom prst="rect">
            <a:avLst/>
          </a:prstGeom>
          <a:noFill/>
        </p:spPr>
        <p:txBody>
          <a:bodyPr wrap="square" rtlCol="0">
            <a:spAutoFit/>
          </a:bodyPr>
          <a:lstStyle/>
          <a:p>
            <a:pPr algn="ctr">
              <a:lnSpc>
                <a:spcPct val="120000"/>
              </a:lnSpc>
            </a:pPr>
            <a:r>
              <a:rPr lang="nl-BE" sz="2500"/>
              <a:t>Theoretical fragmentation spectra</a:t>
            </a:r>
            <a:endParaRPr lang="en-GB" sz="2500"/>
          </a:p>
        </p:txBody>
      </p:sp>
      <p:pic>
        <p:nvPicPr>
          <p:cNvPr id="15" name="Graphic 14" descr="Pijl-rechts met effen opvulling">
            <a:extLst>
              <a:ext uri="{FF2B5EF4-FFF2-40B4-BE49-F238E27FC236}">
                <a16:creationId xmlns:a16="http://schemas.microsoft.com/office/drawing/2014/main" id="{B07A3936-A50D-A60B-3248-29E6BA2DF7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25667" y="5376290"/>
            <a:ext cx="914400" cy="914400"/>
          </a:xfrm>
          <a:prstGeom prst="rect">
            <a:avLst/>
          </a:prstGeom>
        </p:spPr>
      </p:pic>
      <p:pic>
        <p:nvPicPr>
          <p:cNvPr id="16" name="Graphic 15" descr="Pijl-rechts met effen opvulling">
            <a:extLst>
              <a:ext uri="{FF2B5EF4-FFF2-40B4-BE49-F238E27FC236}">
                <a16:creationId xmlns:a16="http://schemas.microsoft.com/office/drawing/2014/main" id="{86ECB071-E727-0FE8-B6D7-98A7BCC0D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3654" y="6555427"/>
            <a:ext cx="914400" cy="914400"/>
          </a:xfrm>
          <a:prstGeom prst="rect">
            <a:avLst/>
          </a:prstGeom>
        </p:spPr>
      </p:pic>
      <p:sp>
        <p:nvSpPr>
          <p:cNvPr id="18" name="Tekstvak 17">
            <a:extLst>
              <a:ext uri="{FF2B5EF4-FFF2-40B4-BE49-F238E27FC236}">
                <a16:creationId xmlns:a16="http://schemas.microsoft.com/office/drawing/2014/main" id="{995A4024-FBCB-8933-82ED-11814E368205}"/>
              </a:ext>
            </a:extLst>
          </p:cNvPr>
          <p:cNvSpPr txBox="1"/>
          <p:nvPr/>
        </p:nvSpPr>
        <p:spPr>
          <a:xfrm>
            <a:off x="12159185" y="6451545"/>
            <a:ext cx="1188000" cy="973280"/>
          </a:xfrm>
          <a:prstGeom prst="rect">
            <a:avLst/>
          </a:prstGeom>
          <a:noFill/>
        </p:spPr>
        <p:txBody>
          <a:bodyPr wrap="square" rtlCol="0">
            <a:spAutoFit/>
          </a:bodyPr>
          <a:lstStyle/>
          <a:p>
            <a:pPr algn="l">
              <a:lnSpc>
                <a:spcPct val="120000"/>
              </a:lnSpc>
            </a:pPr>
            <a:r>
              <a:rPr lang="nl-BE" sz="2500"/>
              <a:t>Search engine</a:t>
            </a:r>
            <a:endParaRPr lang="en-GB" sz="2500"/>
          </a:p>
        </p:txBody>
      </p:sp>
      <p:pic>
        <p:nvPicPr>
          <p:cNvPr id="23" name="Graphic 22" descr="Pijl-rechts met effen opvulling">
            <a:extLst>
              <a:ext uri="{FF2B5EF4-FFF2-40B4-BE49-F238E27FC236}">
                <a16:creationId xmlns:a16="http://schemas.microsoft.com/office/drawing/2014/main" id="{B0B6ED1C-D603-9DCD-464B-EF6C6A78F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57907" y="6555427"/>
            <a:ext cx="914400" cy="914400"/>
          </a:xfrm>
          <a:prstGeom prst="rect">
            <a:avLst/>
          </a:prstGeom>
        </p:spPr>
      </p:pic>
      <p:sp>
        <p:nvSpPr>
          <p:cNvPr id="26" name="Tekstvak 25">
            <a:extLst>
              <a:ext uri="{FF2B5EF4-FFF2-40B4-BE49-F238E27FC236}">
                <a16:creationId xmlns:a16="http://schemas.microsoft.com/office/drawing/2014/main" id="{19A8A734-E211-75CF-6843-8FCA52B9FA93}"/>
              </a:ext>
            </a:extLst>
          </p:cNvPr>
          <p:cNvSpPr txBox="1"/>
          <p:nvPr/>
        </p:nvSpPr>
        <p:spPr>
          <a:xfrm>
            <a:off x="14272307" y="5833490"/>
            <a:ext cx="1954498" cy="2358274"/>
          </a:xfrm>
          <a:prstGeom prst="rect">
            <a:avLst/>
          </a:prstGeom>
          <a:noFill/>
        </p:spPr>
        <p:txBody>
          <a:bodyPr wrap="square" rtlCol="0">
            <a:spAutoFit/>
          </a:bodyPr>
          <a:lstStyle/>
          <a:p>
            <a:pPr algn="ctr">
              <a:lnSpc>
                <a:spcPct val="120000"/>
              </a:lnSpc>
            </a:pPr>
            <a:r>
              <a:rPr lang="nl-BE" sz="2500"/>
              <a:t>Peptide identification + </a:t>
            </a:r>
          </a:p>
          <a:p>
            <a:pPr algn="ctr">
              <a:lnSpc>
                <a:spcPct val="120000"/>
              </a:lnSpc>
            </a:pPr>
            <a:r>
              <a:rPr lang="nl-BE" sz="2500"/>
              <a:t>protein inference</a:t>
            </a:r>
            <a:endParaRPr lang="en-GB" sz="2500"/>
          </a:p>
        </p:txBody>
      </p:sp>
      <p:sp>
        <p:nvSpPr>
          <p:cNvPr id="5" name="Tekstvak 4">
            <a:extLst>
              <a:ext uri="{FF2B5EF4-FFF2-40B4-BE49-F238E27FC236}">
                <a16:creationId xmlns:a16="http://schemas.microsoft.com/office/drawing/2014/main" id="{6E225CCC-7D45-C82A-4114-27892F361801}"/>
              </a:ext>
            </a:extLst>
          </p:cNvPr>
          <p:cNvSpPr txBox="1"/>
          <p:nvPr/>
        </p:nvSpPr>
        <p:spPr>
          <a:xfrm>
            <a:off x="8669337" y="4104855"/>
            <a:ext cx="1853539" cy="511615"/>
          </a:xfrm>
          <a:prstGeom prst="rect">
            <a:avLst/>
          </a:prstGeom>
          <a:noFill/>
        </p:spPr>
        <p:txBody>
          <a:bodyPr wrap="square" rtlCol="0">
            <a:spAutoFit/>
          </a:bodyPr>
          <a:lstStyle/>
          <a:p>
            <a:pPr algn="l">
              <a:lnSpc>
                <a:spcPct val="120000"/>
              </a:lnSpc>
            </a:pPr>
            <a:r>
              <a:rPr lang="nl-BE" sz="2500"/>
              <a:t>LC-MS/MS</a:t>
            </a:r>
            <a:endParaRPr lang="en-GB" sz="2500"/>
          </a:p>
        </p:txBody>
      </p:sp>
    </p:spTree>
    <p:extLst>
      <p:ext uri="{BB962C8B-B14F-4D97-AF65-F5344CB8AC3E}">
        <p14:creationId xmlns:p14="http://schemas.microsoft.com/office/powerpoint/2010/main" val="196567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E459-F18E-7ABB-76C1-B77F7D1F555C}"/>
              </a:ext>
            </a:extLst>
          </p:cNvPr>
          <p:cNvSpPr>
            <a:spLocks noGrp="1"/>
          </p:cNvSpPr>
          <p:nvPr>
            <p:ph type="title"/>
          </p:nvPr>
        </p:nvSpPr>
        <p:spPr/>
        <p:txBody>
          <a:bodyPr/>
          <a:lstStyle/>
          <a:p>
            <a:r>
              <a:rPr lang="nl-BE" u="none" cap="none"/>
              <a:t>The big databases used in metaproteomics complicate this procedure</a:t>
            </a:r>
            <a:endParaRPr lang="en-GB" u="none" cap="none"/>
          </a:p>
        </p:txBody>
      </p:sp>
      <p:sp>
        <p:nvSpPr>
          <p:cNvPr id="4" name="Tijdelijke aanduiding voor dianummer 3">
            <a:extLst>
              <a:ext uri="{FF2B5EF4-FFF2-40B4-BE49-F238E27FC236}">
                <a16:creationId xmlns:a16="http://schemas.microsoft.com/office/drawing/2014/main" id="{AB08D218-3114-8258-867A-864E6C8C992A}"/>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pic>
        <p:nvPicPr>
          <p:cNvPr id="17" name="Afbeelding 16" descr="Afbeelding met Oplossing&#10;&#10;Automatisch gegenereerde beschrijving">
            <a:extLst>
              <a:ext uri="{FF2B5EF4-FFF2-40B4-BE49-F238E27FC236}">
                <a16:creationId xmlns:a16="http://schemas.microsoft.com/office/drawing/2014/main" id="{DA40718C-0104-1F8A-F6B1-CD5D391640D9}"/>
              </a:ext>
            </a:extLst>
          </p:cNvPr>
          <p:cNvPicPr>
            <a:picLocks noChangeAspect="1"/>
          </p:cNvPicPr>
          <p:nvPr/>
        </p:nvPicPr>
        <p:blipFill rotWithShape="1">
          <a:blip r:embed="rId3">
            <a:extLst>
              <a:ext uri="{28A0092B-C50C-407E-A947-70E740481C1C}">
                <a14:useLocalDpi xmlns:a14="http://schemas.microsoft.com/office/drawing/2010/main" val="0"/>
              </a:ext>
            </a:extLst>
          </a:blip>
          <a:srcRect l="12459" t="28787" r="12460" b="11476"/>
          <a:stretch/>
        </p:blipFill>
        <p:spPr>
          <a:xfrm>
            <a:off x="830118" y="2075813"/>
            <a:ext cx="1813561" cy="1980000"/>
          </a:xfrm>
          <a:prstGeom prst="rect">
            <a:avLst/>
          </a:prstGeom>
        </p:spPr>
      </p:pic>
      <p:pic>
        <p:nvPicPr>
          <p:cNvPr id="19" name="Graphic 18" descr="Pijl-rechts met effen opvulling">
            <a:extLst>
              <a:ext uri="{FF2B5EF4-FFF2-40B4-BE49-F238E27FC236}">
                <a16:creationId xmlns:a16="http://schemas.microsoft.com/office/drawing/2014/main" id="{DF2B8263-5108-3C85-FCEA-A05C6B63D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479" y="2608613"/>
            <a:ext cx="914400" cy="914400"/>
          </a:xfrm>
          <a:prstGeom prst="rect">
            <a:avLst/>
          </a:prstGeom>
        </p:spPr>
      </p:pic>
      <p:pic>
        <p:nvPicPr>
          <p:cNvPr id="20" name="Afbeelding 19">
            <a:extLst>
              <a:ext uri="{FF2B5EF4-FFF2-40B4-BE49-F238E27FC236}">
                <a16:creationId xmlns:a16="http://schemas.microsoft.com/office/drawing/2014/main" id="{DB546381-DB30-052F-F1A4-BE0CDDD2C52D}"/>
              </a:ext>
            </a:extLst>
          </p:cNvPr>
          <p:cNvPicPr>
            <a:picLocks noChangeAspect="1"/>
          </p:cNvPicPr>
          <p:nvPr/>
        </p:nvPicPr>
        <p:blipFill rotWithShape="1">
          <a:blip r:embed="rId6"/>
          <a:srcRect l="3829" t="16252" r="38771" b="26730"/>
          <a:stretch/>
        </p:blipFill>
        <p:spPr>
          <a:xfrm>
            <a:off x="3100879" y="1786253"/>
            <a:ext cx="4373880" cy="2520001"/>
          </a:xfrm>
          <a:prstGeom prst="rect">
            <a:avLst/>
          </a:prstGeom>
        </p:spPr>
      </p:pic>
      <p:sp>
        <p:nvSpPr>
          <p:cNvPr id="21" name="Rechthoek 20">
            <a:extLst>
              <a:ext uri="{FF2B5EF4-FFF2-40B4-BE49-F238E27FC236}">
                <a16:creationId xmlns:a16="http://schemas.microsoft.com/office/drawing/2014/main" id="{2D01D259-B560-EE76-AD8B-5EB7B2FB1CB1}"/>
              </a:ext>
            </a:extLst>
          </p:cNvPr>
          <p:cNvSpPr/>
          <p:nvPr/>
        </p:nvSpPr>
        <p:spPr>
          <a:xfrm>
            <a:off x="4632960" y="2834640"/>
            <a:ext cx="1325880" cy="396240"/>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2" name="Graphic 21" descr="Pijl-rechts met effen opvulling">
            <a:extLst>
              <a:ext uri="{FF2B5EF4-FFF2-40B4-BE49-F238E27FC236}">
                <a16:creationId xmlns:a16="http://schemas.microsoft.com/office/drawing/2014/main" id="{7C51CCBC-D185-F659-DB62-BF04778218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38700" y="2608613"/>
            <a:ext cx="914400" cy="914400"/>
          </a:xfrm>
          <a:prstGeom prst="rect">
            <a:avLst/>
          </a:prstGeom>
        </p:spPr>
      </p:pic>
      <p:pic>
        <p:nvPicPr>
          <p:cNvPr id="24" name="Afbeelding 23" descr="Afbeelding met Huishoudelijk apparaat, machine, apparaat, koelkast&#10;&#10;Automatisch gegenereerde beschrijving">
            <a:extLst>
              <a:ext uri="{FF2B5EF4-FFF2-40B4-BE49-F238E27FC236}">
                <a16:creationId xmlns:a16="http://schemas.microsoft.com/office/drawing/2014/main" id="{B5F1D09B-CAFD-B02F-986D-0A141DAD6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462" y="1805813"/>
            <a:ext cx="2447078" cy="2520000"/>
          </a:xfrm>
          <a:prstGeom prst="rect">
            <a:avLst/>
          </a:prstGeom>
        </p:spPr>
      </p:pic>
      <p:pic>
        <p:nvPicPr>
          <p:cNvPr id="25" name="Graphic 24" descr="Pijl-rechts met effen opvulling">
            <a:extLst>
              <a:ext uri="{FF2B5EF4-FFF2-40B4-BE49-F238E27FC236}">
                <a16:creationId xmlns:a16="http://schemas.microsoft.com/office/drawing/2014/main" id="{DC0CD6AF-EEE0-BFBF-B45A-FDDB026C0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188" y="2608613"/>
            <a:ext cx="914400" cy="914400"/>
          </a:xfrm>
          <a:prstGeom prst="rect">
            <a:avLst/>
          </a:prstGeom>
        </p:spPr>
      </p:pic>
      <p:pic>
        <p:nvPicPr>
          <p:cNvPr id="27" name="Afbeelding 26">
            <a:extLst>
              <a:ext uri="{FF2B5EF4-FFF2-40B4-BE49-F238E27FC236}">
                <a16:creationId xmlns:a16="http://schemas.microsoft.com/office/drawing/2014/main" id="{9029A469-8E40-F7E1-3842-71D5A01A5DAE}"/>
              </a:ext>
            </a:extLst>
          </p:cNvPr>
          <p:cNvPicPr>
            <a:picLocks noChangeAspect="1"/>
          </p:cNvPicPr>
          <p:nvPr/>
        </p:nvPicPr>
        <p:blipFill rotWithShape="1">
          <a:blip r:embed="rId8"/>
          <a:srcRect b="33333"/>
          <a:stretch/>
        </p:blipFill>
        <p:spPr>
          <a:xfrm>
            <a:off x="11641243" y="1772760"/>
            <a:ext cx="2223885" cy="2520000"/>
          </a:xfrm>
          <a:prstGeom prst="rect">
            <a:avLst/>
          </a:prstGeom>
        </p:spPr>
      </p:pic>
      <p:pic>
        <p:nvPicPr>
          <p:cNvPr id="28" name="Graphic 27" descr="Pijl-rechts met effen opvulling">
            <a:extLst>
              <a:ext uri="{FF2B5EF4-FFF2-40B4-BE49-F238E27FC236}">
                <a16:creationId xmlns:a16="http://schemas.microsoft.com/office/drawing/2014/main" id="{11500636-DBFB-4C2A-30F6-2A54A7D59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108" y="2608613"/>
            <a:ext cx="914400" cy="914400"/>
          </a:xfrm>
          <a:prstGeom prst="rect">
            <a:avLst/>
          </a:prstGeom>
        </p:spPr>
      </p:pic>
      <p:sp>
        <p:nvSpPr>
          <p:cNvPr id="29" name="Tekstvak 28">
            <a:extLst>
              <a:ext uri="{FF2B5EF4-FFF2-40B4-BE49-F238E27FC236}">
                <a16:creationId xmlns:a16="http://schemas.microsoft.com/office/drawing/2014/main" id="{5C34BB83-E1DB-F8D6-F9F3-78336CDD98A9}"/>
              </a:ext>
            </a:extLst>
          </p:cNvPr>
          <p:cNvSpPr txBox="1"/>
          <p:nvPr/>
        </p:nvSpPr>
        <p:spPr>
          <a:xfrm>
            <a:off x="1106898" y="4075373"/>
            <a:ext cx="1260000" cy="540000"/>
          </a:xfrm>
          <a:prstGeom prst="rect">
            <a:avLst/>
          </a:prstGeom>
          <a:noFill/>
        </p:spPr>
        <p:txBody>
          <a:bodyPr wrap="square" rtlCol="0">
            <a:spAutoFit/>
          </a:bodyPr>
          <a:lstStyle/>
          <a:p>
            <a:pPr algn="l">
              <a:lnSpc>
                <a:spcPct val="120000"/>
              </a:lnSpc>
            </a:pPr>
            <a:r>
              <a:rPr lang="nl-BE" sz="2500"/>
              <a:t>Sample</a:t>
            </a:r>
            <a:endParaRPr lang="en-GB" sz="2500"/>
          </a:p>
        </p:txBody>
      </p:sp>
      <p:sp>
        <p:nvSpPr>
          <p:cNvPr id="30" name="Tekstvak 29">
            <a:extLst>
              <a:ext uri="{FF2B5EF4-FFF2-40B4-BE49-F238E27FC236}">
                <a16:creationId xmlns:a16="http://schemas.microsoft.com/office/drawing/2014/main" id="{02553FCC-4F41-987F-2573-EF83D36BFE29}"/>
              </a:ext>
            </a:extLst>
          </p:cNvPr>
          <p:cNvSpPr txBox="1"/>
          <p:nvPr/>
        </p:nvSpPr>
        <p:spPr>
          <a:xfrm>
            <a:off x="3262140" y="4079625"/>
            <a:ext cx="1188000" cy="540000"/>
          </a:xfrm>
          <a:prstGeom prst="rect">
            <a:avLst/>
          </a:prstGeom>
          <a:noFill/>
        </p:spPr>
        <p:txBody>
          <a:bodyPr wrap="square" rtlCol="0">
            <a:spAutoFit/>
          </a:bodyPr>
          <a:lstStyle/>
          <a:p>
            <a:pPr algn="l">
              <a:lnSpc>
                <a:spcPct val="120000"/>
              </a:lnSpc>
            </a:pPr>
            <a:r>
              <a:rPr lang="nl-BE" sz="2500"/>
              <a:t>Protein</a:t>
            </a:r>
            <a:endParaRPr lang="en-GB" sz="2500"/>
          </a:p>
        </p:txBody>
      </p:sp>
      <p:sp>
        <p:nvSpPr>
          <p:cNvPr id="31" name="Tekstvak 30">
            <a:extLst>
              <a:ext uri="{FF2B5EF4-FFF2-40B4-BE49-F238E27FC236}">
                <a16:creationId xmlns:a16="http://schemas.microsoft.com/office/drawing/2014/main" id="{405408AB-C138-4B3E-8B6B-1CC40AE1935E}"/>
              </a:ext>
            </a:extLst>
          </p:cNvPr>
          <p:cNvSpPr txBox="1"/>
          <p:nvPr/>
        </p:nvSpPr>
        <p:spPr>
          <a:xfrm>
            <a:off x="6014611" y="4075373"/>
            <a:ext cx="1260000" cy="540000"/>
          </a:xfrm>
          <a:prstGeom prst="rect">
            <a:avLst/>
          </a:prstGeom>
          <a:noFill/>
        </p:spPr>
        <p:txBody>
          <a:bodyPr wrap="square" rtlCol="0">
            <a:spAutoFit/>
          </a:bodyPr>
          <a:lstStyle/>
          <a:p>
            <a:pPr algn="l">
              <a:lnSpc>
                <a:spcPct val="120000"/>
              </a:lnSpc>
            </a:pPr>
            <a:r>
              <a:rPr lang="nl-BE" sz="2500"/>
              <a:t>Peptide</a:t>
            </a:r>
            <a:endParaRPr lang="en-GB" sz="2500"/>
          </a:p>
        </p:txBody>
      </p:sp>
      <p:sp>
        <p:nvSpPr>
          <p:cNvPr id="33" name="Tekstvak 32">
            <a:extLst>
              <a:ext uri="{FF2B5EF4-FFF2-40B4-BE49-F238E27FC236}">
                <a16:creationId xmlns:a16="http://schemas.microsoft.com/office/drawing/2014/main" id="{CCF9F627-A71E-46B8-FE9D-4E84A1C10501}"/>
              </a:ext>
            </a:extLst>
          </p:cNvPr>
          <p:cNvSpPr txBox="1"/>
          <p:nvPr/>
        </p:nvSpPr>
        <p:spPr>
          <a:xfrm>
            <a:off x="11144867" y="4287145"/>
            <a:ext cx="3276000" cy="973280"/>
          </a:xfrm>
          <a:prstGeom prst="rect">
            <a:avLst/>
          </a:prstGeom>
          <a:noFill/>
        </p:spPr>
        <p:txBody>
          <a:bodyPr wrap="square" rtlCol="0">
            <a:spAutoFit/>
          </a:bodyPr>
          <a:lstStyle/>
          <a:p>
            <a:pPr algn="ctr">
              <a:lnSpc>
                <a:spcPct val="120000"/>
              </a:lnSpc>
            </a:pPr>
            <a:r>
              <a:rPr lang="nl-BE" sz="2500"/>
              <a:t>Experimental fragmentation spectra</a:t>
            </a:r>
            <a:endParaRPr lang="en-GB" sz="2500"/>
          </a:p>
        </p:txBody>
      </p:sp>
      <p:sp>
        <p:nvSpPr>
          <p:cNvPr id="3" name="Rechthoek 2">
            <a:extLst>
              <a:ext uri="{FF2B5EF4-FFF2-40B4-BE49-F238E27FC236}">
                <a16:creationId xmlns:a16="http://schemas.microsoft.com/office/drawing/2014/main" id="{7667F5DD-A30A-53F2-4FFE-6510514A6219}"/>
              </a:ext>
            </a:extLst>
          </p:cNvPr>
          <p:cNvSpPr/>
          <p:nvPr/>
        </p:nvSpPr>
        <p:spPr>
          <a:xfrm>
            <a:off x="677719" y="810768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Afbeelding 5" descr="Afbeelding met cirkel, cilinder&#10;&#10;Automatisch gegenereerde beschrijving">
            <a:extLst>
              <a:ext uri="{FF2B5EF4-FFF2-40B4-BE49-F238E27FC236}">
                <a16:creationId xmlns:a16="http://schemas.microsoft.com/office/drawing/2014/main" id="{C0D6758E-379E-A82B-E9CA-B97465E843DB}"/>
              </a:ext>
            </a:extLst>
          </p:cNvPr>
          <p:cNvPicPr>
            <a:picLocks noChangeAspect="1"/>
          </p:cNvPicPr>
          <p:nvPr/>
        </p:nvPicPr>
        <p:blipFill rotWithShape="1">
          <a:blip r:embed="rId9">
            <a:extLst>
              <a:ext uri="{28A0092B-C50C-407E-A947-70E740481C1C}">
                <a14:useLocalDpi xmlns:a14="http://schemas.microsoft.com/office/drawing/2010/main" val="0"/>
              </a:ext>
            </a:extLst>
          </a:blip>
          <a:srcRect l="13649" t="8868" r="14471" b="9668"/>
          <a:stretch/>
        </p:blipFill>
        <p:spPr>
          <a:xfrm>
            <a:off x="1980000" y="5138228"/>
            <a:ext cx="3176394" cy="3600000"/>
          </a:xfrm>
          <a:prstGeom prst="rect">
            <a:avLst/>
          </a:prstGeom>
        </p:spPr>
      </p:pic>
      <p:pic>
        <p:nvPicPr>
          <p:cNvPr id="7" name="Graphic 6" descr="Pijl-rechts met effen opvulling">
            <a:extLst>
              <a:ext uri="{FF2B5EF4-FFF2-40B4-BE49-F238E27FC236}">
                <a16:creationId xmlns:a16="http://schemas.microsoft.com/office/drawing/2014/main" id="{5CAFA495-C113-CFB6-338B-9C46317CCA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000" y="6451545"/>
            <a:ext cx="914400" cy="914400"/>
          </a:xfrm>
          <a:prstGeom prst="rect">
            <a:avLst/>
          </a:prstGeom>
        </p:spPr>
      </p:pic>
      <p:pic>
        <p:nvPicPr>
          <p:cNvPr id="9" name="Afbeelding 8">
            <a:extLst>
              <a:ext uri="{FF2B5EF4-FFF2-40B4-BE49-F238E27FC236}">
                <a16:creationId xmlns:a16="http://schemas.microsoft.com/office/drawing/2014/main" id="{02E46697-6682-970E-27E0-684A4C93C9BB}"/>
              </a:ext>
            </a:extLst>
          </p:cNvPr>
          <p:cNvPicPr>
            <a:picLocks noChangeAspect="1"/>
          </p:cNvPicPr>
          <p:nvPr/>
        </p:nvPicPr>
        <p:blipFill rotWithShape="1">
          <a:blip r:embed="rId10"/>
          <a:srcRect l="7897"/>
          <a:stretch/>
        </p:blipFill>
        <p:spPr>
          <a:xfrm>
            <a:off x="6944777" y="6869106"/>
            <a:ext cx="786479" cy="1260000"/>
          </a:xfrm>
          <a:prstGeom prst="rect">
            <a:avLst/>
          </a:prstGeom>
        </p:spPr>
      </p:pic>
      <p:pic>
        <p:nvPicPr>
          <p:cNvPr id="10" name="Afbeelding 9">
            <a:extLst>
              <a:ext uri="{FF2B5EF4-FFF2-40B4-BE49-F238E27FC236}">
                <a16:creationId xmlns:a16="http://schemas.microsoft.com/office/drawing/2014/main" id="{CECC16C8-779F-2B91-59BF-01137895BB1E}"/>
              </a:ext>
            </a:extLst>
          </p:cNvPr>
          <p:cNvPicPr>
            <a:picLocks noChangeAspect="1"/>
          </p:cNvPicPr>
          <p:nvPr/>
        </p:nvPicPr>
        <p:blipFill rotWithShape="1">
          <a:blip r:embed="rId8"/>
          <a:srcRect b="-1039"/>
          <a:stretch/>
        </p:blipFill>
        <p:spPr>
          <a:xfrm>
            <a:off x="8669337" y="5822185"/>
            <a:ext cx="1299666" cy="2232000"/>
          </a:xfrm>
          <a:prstGeom prst="rect">
            <a:avLst/>
          </a:prstGeom>
        </p:spPr>
      </p:pic>
      <p:pic>
        <p:nvPicPr>
          <p:cNvPr id="11" name="Graphic 10" descr="Pijl-rechts met effen opvulling">
            <a:extLst>
              <a:ext uri="{FF2B5EF4-FFF2-40B4-BE49-F238E27FC236}">
                <a16:creationId xmlns:a16="http://schemas.microsoft.com/office/drawing/2014/main" id="{5FD88CD7-B64E-BB6C-8BA5-D8C2609A18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4937" y="6454316"/>
            <a:ext cx="914400" cy="914400"/>
          </a:xfrm>
          <a:prstGeom prst="rect">
            <a:avLst/>
          </a:prstGeom>
        </p:spPr>
      </p:pic>
      <p:sp>
        <p:nvSpPr>
          <p:cNvPr id="12" name="Tekstvak 11">
            <a:extLst>
              <a:ext uri="{FF2B5EF4-FFF2-40B4-BE49-F238E27FC236}">
                <a16:creationId xmlns:a16="http://schemas.microsoft.com/office/drawing/2014/main" id="{E48700E5-292E-EA10-7461-958F396DF9DB}"/>
              </a:ext>
            </a:extLst>
          </p:cNvPr>
          <p:cNvSpPr txBox="1"/>
          <p:nvPr/>
        </p:nvSpPr>
        <p:spPr>
          <a:xfrm>
            <a:off x="3018676" y="8616470"/>
            <a:ext cx="1512000" cy="973280"/>
          </a:xfrm>
          <a:prstGeom prst="rect">
            <a:avLst/>
          </a:prstGeom>
          <a:noFill/>
        </p:spPr>
        <p:txBody>
          <a:bodyPr wrap="square" rtlCol="0">
            <a:spAutoFit/>
          </a:bodyPr>
          <a:lstStyle/>
          <a:p>
            <a:pPr algn="ctr">
              <a:lnSpc>
                <a:spcPct val="120000"/>
              </a:lnSpc>
            </a:pPr>
            <a:r>
              <a:rPr lang="nl-BE" sz="2500"/>
              <a:t>Protein database</a:t>
            </a:r>
            <a:endParaRPr lang="en-GB" sz="2500"/>
          </a:p>
        </p:txBody>
      </p:sp>
      <p:sp>
        <p:nvSpPr>
          <p:cNvPr id="13" name="Tekstvak 12">
            <a:extLst>
              <a:ext uri="{FF2B5EF4-FFF2-40B4-BE49-F238E27FC236}">
                <a16:creationId xmlns:a16="http://schemas.microsoft.com/office/drawing/2014/main" id="{7EE63077-1ECD-7E77-A6AB-B5A3631346BD}"/>
              </a:ext>
            </a:extLst>
          </p:cNvPr>
          <p:cNvSpPr txBox="1"/>
          <p:nvPr/>
        </p:nvSpPr>
        <p:spPr>
          <a:xfrm>
            <a:off x="5668725" y="7948505"/>
            <a:ext cx="2556000" cy="973280"/>
          </a:xfrm>
          <a:prstGeom prst="rect">
            <a:avLst/>
          </a:prstGeom>
          <a:noFill/>
        </p:spPr>
        <p:txBody>
          <a:bodyPr wrap="square" rtlCol="0">
            <a:spAutoFit/>
          </a:bodyPr>
          <a:lstStyle/>
          <a:p>
            <a:pPr algn="ctr">
              <a:lnSpc>
                <a:spcPct val="120000"/>
              </a:lnSpc>
            </a:pPr>
            <a:r>
              <a:rPr lang="nl-BE" sz="2500" i="1"/>
              <a:t>In silico</a:t>
            </a:r>
            <a:r>
              <a:rPr lang="nl-BE" sz="2500"/>
              <a:t> digested peptides</a:t>
            </a:r>
            <a:endParaRPr lang="en-GB" sz="2500" i="1"/>
          </a:p>
        </p:txBody>
      </p:sp>
      <p:sp>
        <p:nvSpPr>
          <p:cNvPr id="14" name="Tekstvak 13">
            <a:extLst>
              <a:ext uri="{FF2B5EF4-FFF2-40B4-BE49-F238E27FC236}">
                <a16:creationId xmlns:a16="http://schemas.microsoft.com/office/drawing/2014/main" id="{8AA693B0-1441-D387-F85A-5BE8D6E377CE}"/>
              </a:ext>
            </a:extLst>
          </p:cNvPr>
          <p:cNvSpPr txBox="1"/>
          <p:nvPr/>
        </p:nvSpPr>
        <p:spPr>
          <a:xfrm>
            <a:off x="8234321" y="8107680"/>
            <a:ext cx="3384000" cy="973280"/>
          </a:xfrm>
          <a:prstGeom prst="rect">
            <a:avLst/>
          </a:prstGeom>
          <a:noFill/>
        </p:spPr>
        <p:txBody>
          <a:bodyPr wrap="square" rtlCol="0">
            <a:spAutoFit/>
          </a:bodyPr>
          <a:lstStyle/>
          <a:p>
            <a:pPr algn="ctr">
              <a:lnSpc>
                <a:spcPct val="120000"/>
              </a:lnSpc>
            </a:pPr>
            <a:r>
              <a:rPr lang="nl-BE" sz="2500"/>
              <a:t>Theoretical fragmentation spectra</a:t>
            </a:r>
            <a:endParaRPr lang="en-GB" sz="2500"/>
          </a:p>
        </p:txBody>
      </p:sp>
      <p:pic>
        <p:nvPicPr>
          <p:cNvPr id="15" name="Graphic 14" descr="Pijl-rechts met effen opvulling">
            <a:extLst>
              <a:ext uri="{FF2B5EF4-FFF2-40B4-BE49-F238E27FC236}">
                <a16:creationId xmlns:a16="http://schemas.microsoft.com/office/drawing/2014/main" id="{B07A3936-A50D-A60B-3248-29E6BA2DF7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25667" y="5376290"/>
            <a:ext cx="914400" cy="914400"/>
          </a:xfrm>
          <a:prstGeom prst="rect">
            <a:avLst/>
          </a:prstGeom>
        </p:spPr>
      </p:pic>
      <p:pic>
        <p:nvPicPr>
          <p:cNvPr id="16" name="Graphic 15" descr="Pijl-rechts met effen opvulling">
            <a:extLst>
              <a:ext uri="{FF2B5EF4-FFF2-40B4-BE49-F238E27FC236}">
                <a16:creationId xmlns:a16="http://schemas.microsoft.com/office/drawing/2014/main" id="{86ECB071-E727-0FE8-B6D7-98A7BCC0D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9262" y="6549812"/>
            <a:ext cx="914400" cy="914400"/>
          </a:xfrm>
          <a:prstGeom prst="rect">
            <a:avLst/>
          </a:prstGeom>
        </p:spPr>
      </p:pic>
      <p:sp>
        <p:nvSpPr>
          <p:cNvPr id="18" name="Tekstvak 17">
            <a:extLst>
              <a:ext uri="{FF2B5EF4-FFF2-40B4-BE49-F238E27FC236}">
                <a16:creationId xmlns:a16="http://schemas.microsoft.com/office/drawing/2014/main" id="{995A4024-FBCB-8933-82ED-11814E368205}"/>
              </a:ext>
            </a:extLst>
          </p:cNvPr>
          <p:cNvSpPr txBox="1"/>
          <p:nvPr/>
        </p:nvSpPr>
        <p:spPr>
          <a:xfrm>
            <a:off x="12159185" y="6451545"/>
            <a:ext cx="1188000" cy="973280"/>
          </a:xfrm>
          <a:prstGeom prst="rect">
            <a:avLst/>
          </a:prstGeom>
          <a:noFill/>
        </p:spPr>
        <p:txBody>
          <a:bodyPr wrap="square" rtlCol="0">
            <a:spAutoFit/>
          </a:bodyPr>
          <a:lstStyle/>
          <a:p>
            <a:pPr algn="l">
              <a:lnSpc>
                <a:spcPct val="120000"/>
              </a:lnSpc>
            </a:pPr>
            <a:r>
              <a:rPr lang="nl-BE" sz="2500"/>
              <a:t>Search engine</a:t>
            </a:r>
            <a:endParaRPr lang="en-GB" sz="2500"/>
          </a:p>
        </p:txBody>
      </p:sp>
      <p:pic>
        <p:nvPicPr>
          <p:cNvPr id="23" name="Graphic 22" descr="Pijl-rechts met effen opvulling">
            <a:extLst>
              <a:ext uri="{FF2B5EF4-FFF2-40B4-BE49-F238E27FC236}">
                <a16:creationId xmlns:a16="http://schemas.microsoft.com/office/drawing/2014/main" id="{B0B6ED1C-D603-9DCD-464B-EF6C6A78F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57907" y="6555427"/>
            <a:ext cx="914400" cy="914400"/>
          </a:xfrm>
          <a:prstGeom prst="rect">
            <a:avLst/>
          </a:prstGeom>
        </p:spPr>
      </p:pic>
      <p:sp>
        <p:nvSpPr>
          <p:cNvPr id="26" name="Tekstvak 25">
            <a:extLst>
              <a:ext uri="{FF2B5EF4-FFF2-40B4-BE49-F238E27FC236}">
                <a16:creationId xmlns:a16="http://schemas.microsoft.com/office/drawing/2014/main" id="{19A8A734-E211-75CF-6843-8FCA52B9FA93}"/>
              </a:ext>
            </a:extLst>
          </p:cNvPr>
          <p:cNvSpPr txBox="1"/>
          <p:nvPr/>
        </p:nvSpPr>
        <p:spPr>
          <a:xfrm>
            <a:off x="14272307" y="5833490"/>
            <a:ext cx="1954498" cy="2358274"/>
          </a:xfrm>
          <a:prstGeom prst="rect">
            <a:avLst/>
          </a:prstGeom>
          <a:noFill/>
        </p:spPr>
        <p:txBody>
          <a:bodyPr wrap="square" rtlCol="0">
            <a:spAutoFit/>
          </a:bodyPr>
          <a:lstStyle/>
          <a:p>
            <a:pPr algn="ctr">
              <a:lnSpc>
                <a:spcPct val="120000"/>
              </a:lnSpc>
            </a:pPr>
            <a:r>
              <a:rPr lang="nl-BE" sz="2500"/>
              <a:t>Peptide identification + </a:t>
            </a:r>
          </a:p>
          <a:p>
            <a:pPr algn="ctr">
              <a:lnSpc>
                <a:spcPct val="120000"/>
              </a:lnSpc>
            </a:pPr>
            <a:r>
              <a:rPr lang="nl-BE" sz="2500"/>
              <a:t>protein inference</a:t>
            </a:r>
            <a:endParaRPr lang="en-GB" sz="2500"/>
          </a:p>
        </p:txBody>
      </p:sp>
      <p:pic>
        <p:nvPicPr>
          <p:cNvPr id="8" name="Afbeelding 7">
            <a:extLst>
              <a:ext uri="{FF2B5EF4-FFF2-40B4-BE49-F238E27FC236}">
                <a16:creationId xmlns:a16="http://schemas.microsoft.com/office/drawing/2014/main" id="{902FA4C6-0209-8B45-8799-BEC7489C032F}"/>
              </a:ext>
            </a:extLst>
          </p:cNvPr>
          <p:cNvPicPr>
            <a:picLocks noChangeAspect="1"/>
          </p:cNvPicPr>
          <p:nvPr/>
        </p:nvPicPr>
        <p:blipFill rotWithShape="1">
          <a:blip r:embed="rId10"/>
          <a:srcRect l="7897"/>
          <a:stretch/>
        </p:blipFill>
        <p:spPr>
          <a:xfrm>
            <a:off x="6267685" y="5587680"/>
            <a:ext cx="786479" cy="1260000"/>
          </a:xfrm>
          <a:prstGeom prst="rect">
            <a:avLst/>
          </a:prstGeom>
        </p:spPr>
      </p:pic>
      <p:pic>
        <p:nvPicPr>
          <p:cNvPr id="34" name="Afbeelding 33">
            <a:extLst>
              <a:ext uri="{FF2B5EF4-FFF2-40B4-BE49-F238E27FC236}">
                <a16:creationId xmlns:a16="http://schemas.microsoft.com/office/drawing/2014/main" id="{0E13B2CE-8C30-5B79-23B2-701BCAA2B957}"/>
              </a:ext>
            </a:extLst>
          </p:cNvPr>
          <p:cNvPicPr>
            <a:picLocks noChangeAspect="1"/>
          </p:cNvPicPr>
          <p:nvPr/>
        </p:nvPicPr>
        <p:blipFill rotWithShape="1">
          <a:blip r:embed="rId10"/>
          <a:srcRect l="7897"/>
          <a:stretch/>
        </p:blipFill>
        <p:spPr>
          <a:xfrm>
            <a:off x="7054768" y="5587680"/>
            <a:ext cx="786479" cy="1260000"/>
          </a:xfrm>
          <a:prstGeom prst="rect">
            <a:avLst/>
          </a:prstGeom>
        </p:spPr>
      </p:pic>
      <p:pic>
        <p:nvPicPr>
          <p:cNvPr id="35" name="Afbeelding 34">
            <a:extLst>
              <a:ext uri="{FF2B5EF4-FFF2-40B4-BE49-F238E27FC236}">
                <a16:creationId xmlns:a16="http://schemas.microsoft.com/office/drawing/2014/main" id="{7E5ECAFA-2FDC-E03E-8655-1725D6AB5434}"/>
              </a:ext>
            </a:extLst>
          </p:cNvPr>
          <p:cNvPicPr>
            <a:picLocks noChangeAspect="1"/>
          </p:cNvPicPr>
          <p:nvPr/>
        </p:nvPicPr>
        <p:blipFill rotWithShape="1">
          <a:blip r:embed="rId10"/>
          <a:srcRect l="7897"/>
          <a:stretch/>
        </p:blipFill>
        <p:spPr>
          <a:xfrm>
            <a:off x="6155942" y="6847680"/>
            <a:ext cx="786482" cy="1260000"/>
          </a:xfrm>
          <a:prstGeom prst="rect">
            <a:avLst/>
          </a:prstGeom>
        </p:spPr>
      </p:pic>
      <p:pic>
        <p:nvPicPr>
          <p:cNvPr id="36" name="Afbeelding 35">
            <a:extLst>
              <a:ext uri="{FF2B5EF4-FFF2-40B4-BE49-F238E27FC236}">
                <a16:creationId xmlns:a16="http://schemas.microsoft.com/office/drawing/2014/main" id="{4593F5DB-8E0D-35BA-5C6C-1D9AB9B8398A}"/>
              </a:ext>
            </a:extLst>
          </p:cNvPr>
          <p:cNvPicPr>
            <a:picLocks noChangeAspect="1"/>
          </p:cNvPicPr>
          <p:nvPr/>
        </p:nvPicPr>
        <p:blipFill rotWithShape="1">
          <a:blip r:embed="rId8"/>
          <a:srcRect l="2881" b="-1039"/>
          <a:stretch/>
        </p:blipFill>
        <p:spPr>
          <a:xfrm>
            <a:off x="9926321" y="5822185"/>
            <a:ext cx="1262219" cy="2232000"/>
          </a:xfrm>
          <a:prstGeom prst="rect">
            <a:avLst/>
          </a:prstGeom>
        </p:spPr>
      </p:pic>
      <p:sp>
        <p:nvSpPr>
          <p:cNvPr id="37" name="Tekstvak 36">
            <a:extLst>
              <a:ext uri="{FF2B5EF4-FFF2-40B4-BE49-F238E27FC236}">
                <a16:creationId xmlns:a16="http://schemas.microsoft.com/office/drawing/2014/main" id="{EC07A391-382F-67C1-F0F4-BFC23F723A29}"/>
              </a:ext>
            </a:extLst>
          </p:cNvPr>
          <p:cNvSpPr txBox="1"/>
          <p:nvPr/>
        </p:nvSpPr>
        <p:spPr>
          <a:xfrm>
            <a:off x="8669337" y="4104855"/>
            <a:ext cx="1853539" cy="511615"/>
          </a:xfrm>
          <a:prstGeom prst="rect">
            <a:avLst/>
          </a:prstGeom>
          <a:noFill/>
        </p:spPr>
        <p:txBody>
          <a:bodyPr wrap="square" rtlCol="0">
            <a:spAutoFit/>
          </a:bodyPr>
          <a:lstStyle/>
          <a:p>
            <a:pPr algn="l">
              <a:lnSpc>
                <a:spcPct val="120000"/>
              </a:lnSpc>
            </a:pPr>
            <a:r>
              <a:rPr lang="nl-BE" sz="2500"/>
              <a:t>LC-MS/MS</a:t>
            </a:r>
            <a:endParaRPr lang="en-GB" sz="2500"/>
          </a:p>
        </p:txBody>
      </p:sp>
    </p:spTree>
    <p:extLst>
      <p:ext uri="{BB962C8B-B14F-4D97-AF65-F5344CB8AC3E}">
        <p14:creationId xmlns:p14="http://schemas.microsoft.com/office/powerpoint/2010/main" val="39268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3DF71-C196-FC51-90D2-C747B261EC85}"/>
              </a:ext>
            </a:extLst>
          </p:cNvPr>
          <p:cNvSpPr>
            <a:spLocks noGrp="1"/>
          </p:cNvSpPr>
          <p:nvPr>
            <p:ph type="title"/>
          </p:nvPr>
        </p:nvSpPr>
        <p:spPr/>
        <p:txBody>
          <a:bodyPr/>
          <a:lstStyle/>
          <a:p>
            <a:r>
              <a:rPr lang="nl-BE" u="none" cap="none"/>
              <a:t>The target-decoy approach (TDA) is the most commonly used method for estimating the FDR </a:t>
            </a:r>
            <a:endParaRPr lang="en-GB" u="none" cap="none"/>
          </a:p>
        </p:txBody>
      </p:sp>
      <p:sp>
        <p:nvSpPr>
          <p:cNvPr id="4" name="Tijdelijke aanduiding voor dianummer 3">
            <a:extLst>
              <a:ext uri="{FF2B5EF4-FFF2-40B4-BE49-F238E27FC236}">
                <a16:creationId xmlns:a16="http://schemas.microsoft.com/office/drawing/2014/main" id="{3A9443D8-99D3-F297-300D-6BE6BDE522B3}"/>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pic>
        <p:nvPicPr>
          <p:cNvPr id="5" name="Picture 3">
            <a:extLst>
              <a:ext uri="{FF2B5EF4-FFF2-40B4-BE49-F238E27FC236}">
                <a16:creationId xmlns:a16="http://schemas.microsoft.com/office/drawing/2014/main" id="{7D4D1717-3197-9DED-B7F2-D7280B463A7E}"/>
              </a:ext>
            </a:extLst>
          </p:cNvPr>
          <p:cNvPicPr>
            <a:picLocks noChangeAspect="1"/>
          </p:cNvPicPr>
          <p:nvPr/>
        </p:nvPicPr>
        <p:blipFill>
          <a:blip r:embed="rId3"/>
          <a:stretch>
            <a:fillRect/>
          </a:stretch>
        </p:blipFill>
        <p:spPr>
          <a:xfrm>
            <a:off x="6540380" y="3268347"/>
            <a:ext cx="9511080" cy="5940000"/>
          </a:xfrm>
          <a:prstGeom prst="rect">
            <a:avLst/>
          </a:prstGeom>
        </p:spPr>
      </p:pic>
      <p:sp>
        <p:nvSpPr>
          <p:cNvPr id="6" name="Rechthoek 5">
            <a:extLst>
              <a:ext uri="{FF2B5EF4-FFF2-40B4-BE49-F238E27FC236}">
                <a16:creationId xmlns:a16="http://schemas.microsoft.com/office/drawing/2014/main" id="{5FCC6A97-7B33-1CC4-E2D2-466C973A1A01}"/>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Box 4">
            <a:extLst>
              <a:ext uri="{FF2B5EF4-FFF2-40B4-BE49-F238E27FC236}">
                <a16:creationId xmlns:a16="http://schemas.microsoft.com/office/drawing/2014/main" id="{CB371640-6D06-5DDB-8E06-1C2FD94C2416}"/>
              </a:ext>
            </a:extLst>
          </p:cNvPr>
          <p:cNvSpPr txBox="1"/>
          <p:nvPr/>
        </p:nvSpPr>
        <p:spPr>
          <a:xfrm flipH="1">
            <a:off x="8669337" y="2626129"/>
            <a:ext cx="5940000" cy="765145"/>
          </a:xfrm>
          <a:prstGeom prst="rect">
            <a:avLst/>
          </a:prstGeom>
          <a:noFill/>
        </p:spPr>
        <p:txBody>
          <a:bodyPr wrap="square" rtlCol="0">
            <a:noAutofit/>
          </a:bodyPr>
          <a:lstStyle/>
          <a:p>
            <a:r>
              <a:rPr lang="en-GB" sz="2400" dirty="0"/>
              <a:t>(target) PEPTIDEK vs. (decoy) EDITPEPK </a:t>
            </a:r>
            <a:endParaRPr lang="en-BE" sz="2400" dirty="0"/>
          </a:p>
        </p:txBody>
      </p:sp>
      <mc:AlternateContent xmlns:mc="http://schemas.openxmlformats.org/markup-compatibility/2006" xmlns:a14="http://schemas.microsoft.com/office/drawing/2010/main">
        <mc:Choice Requires="a14">
          <p:sp>
            <p:nvSpPr>
              <p:cNvPr id="10" name="Tijdelijke aanduiding voor inhoud 2">
                <a:extLst>
                  <a:ext uri="{FF2B5EF4-FFF2-40B4-BE49-F238E27FC236}">
                    <a16:creationId xmlns:a16="http://schemas.microsoft.com/office/drawing/2014/main" id="{353298F0-BB86-2C2F-0C49-5356849DEF6A}"/>
                  </a:ext>
                </a:extLst>
              </p:cNvPr>
              <p:cNvSpPr>
                <a:spLocks noGrp="1"/>
              </p:cNvSpPr>
              <p:nvPr>
                <p:ph idx="1"/>
              </p:nvPr>
            </p:nvSpPr>
            <p:spPr>
              <a:xfrm>
                <a:off x="830118" y="3796800"/>
                <a:ext cx="5260175" cy="2160000"/>
              </a:xfrm>
            </p:spPr>
            <p:txBody>
              <a:bodyPr>
                <a:normAutofit/>
              </a:bodyPr>
              <a:lstStyle/>
              <a:p>
                <a:pPr marL="86400" indent="0">
                  <a:buNone/>
                </a:pPr>
                <a14:m>
                  <m:oMathPara xmlns:m="http://schemas.openxmlformats.org/officeDocument/2006/math">
                    <m:oMathParaPr>
                      <m:jc m:val="left"/>
                    </m:oMathParaPr>
                    <m:oMath xmlns:m="http://schemas.openxmlformats.org/officeDocument/2006/math">
                      <m:r>
                        <a:rPr lang="nl-BE" sz="5400" b="0" i="1" smtClean="0">
                          <a:latin typeface="Cambria Math" panose="02040503050406030204" pitchFamily="18" charset="0"/>
                        </a:rPr>
                        <m:t> </m:t>
                      </m:r>
                      <m:r>
                        <a:rPr lang="nl-BE" sz="5400" b="0" i="1" smtClean="0">
                          <a:latin typeface="Cambria Math" panose="02040503050406030204" pitchFamily="18" charset="0"/>
                        </a:rPr>
                        <m:t>𝐹𝐷𝑅</m:t>
                      </m:r>
                      <m:r>
                        <a:rPr lang="nl-BE" sz="5400" b="0" i="1" smtClean="0">
                          <a:latin typeface="Cambria Math" panose="02040503050406030204" pitchFamily="18" charset="0"/>
                        </a:rPr>
                        <m:t>=</m:t>
                      </m:r>
                      <m:f>
                        <m:fPr>
                          <m:ctrlPr>
                            <a:rPr lang="nl-BE" sz="5400" b="0" i="1" smtClean="0">
                              <a:latin typeface="Cambria Math" panose="02040503050406030204" pitchFamily="18" charset="0"/>
                            </a:rPr>
                          </m:ctrlPr>
                        </m:fPr>
                        <m:num>
                          <m:r>
                            <a:rPr lang="nl-BE" sz="5400" b="0" i="1" smtClean="0">
                              <a:latin typeface="Cambria Math" panose="02040503050406030204" pitchFamily="18" charset="0"/>
                            </a:rPr>
                            <m:t>𝐹𝑃</m:t>
                          </m:r>
                        </m:num>
                        <m:den>
                          <m:r>
                            <a:rPr lang="nl-BE" sz="5400" b="0" i="1" smtClean="0">
                              <a:latin typeface="Cambria Math" panose="02040503050406030204" pitchFamily="18" charset="0"/>
                            </a:rPr>
                            <m:t>𝐹𝑃</m:t>
                          </m:r>
                          <m:r>
                            <a:rPr lang="nl-BE" sz="5400" b="0" i="1" smtClean="0">
                              <a:latin typeface="Cambria Math" panose="02040503050406030204" pitchFamily="18" charset="0"/>
                            </a:rPr>
                            <m:t>+</m:t>
                          </m:r>
                          <m:r>
                            <a:rPr lang="nl-BE" sz="5400" b="0" i="1" smtClean="0">
                              <a:latin typeface="Cambria Math" panose="02040503050406030204" pitchFamily="18" charset="0"/>
                            </a:rPr>
                            <m:t>𝑇𝑃</m:t>
                          </m:r>
                        </m:den>
                      </m:f>
                    </m:oMath>
                  </m:oMathPara>
                </a14:m>
                <a:endParaRPr lang="nl-BE" sz="5400" b="0"/>
              </a:p>
              <a:p>
                <a:pPr marL="86400" indent="0">
                  <a:buNone/>
                </a:pPr>
                <a:endParaRPr lang="nl-BE" b="0"/>
              </a:p>
              <a:p>
                <a:pPr marL="86400" indent="0">
                  <a:buNone/>
                </a:pPr>
                <a:endParaRPr lang="nl-BE" b="0"/>
              </a:p>
              <a:p>
                <a:pPr marL="86400" indent="0">
                  <a:buNone/>
                </a:pPr>
                <a:endParaRPr lang="en-GB"/>
              </a:p>
            </p:txBody>
          </p:sp>
        </mc:Choice>
        <mc:Fallback xmlns="">
          <p:sp>
            <p:nvSpPr>
              <p:cNvPr id="10" name="Tijdelijke aanduiding voor inhoud 2">
                <a:extLst>
                  <a:ext uri="{FF2B5EF4-FFF2-40B4-BE49-F238E27FC236}">
                    <a16:creationId xmlns:a16="http://schemas.microsoft.com/office/drawing/2014/main" id="{353298F0-BB86-2C2F-0C49-5356849DEF6A}"/>
                  </a:ext>
                </a:extLst>
              </p:cNvPr>
              <p:cNvSpPr>
                <a:spLocks noGrp="1" noRot="1" noChangeAspect="1" noMove="1" noResize="1" noEditPoints="1" noAdjustHandles="1" noChangeArrowheads="1" noChangeShapeType="1" noTextEdit="1"/>
              </p:cNvSpPr>
              <p:nvPr>
                <p:ph idx="1"/>
              </p:nvPr>
            </p:nvSpPr>
            <p:spPr>
              <a:xfrm>
                <a:off x="830118" y="3796800"/>
                <a:ext cx="5260175" cy="2160000"/>
              </a:xfrm>
              <a:blipFill>
                <a:blip r:embed="rId4"/>
                <a:stretch>
                  <a:fillRect/>
                </a:stretch>
              </a:blipFill>
            </p:spPr>
            <p:txBody>
              <a:bodyPr/>
              <a:lstStyle/>
              <a:p>
                <a:r>
                  <a:rPr lang="en-GB">
                    <a:noFill/>
                  </a:rPr>
                  <a:t> </a:t>
                </a:r>
              </a:p>
            </p:txBody>
          </p:sp>
        </mc:Fallback>
      </mc:AlternateContent>
      <p:cxnSp>
        <p:nvCxnSpPr>
          <p:cNvPr id="18" name="Rechte verbindingslijn 17">
            <a:extLst>
              <a:ext uri="{FF2B5EF4-FFF2-40B4-BE49-F238E27FC236}">
                <a16:creationId xmlns:a16="http://schemas.microsoft.com/office/drawing/2014/main" id="{773BB180-64BE-0110-163B-0EC44044E2C8}"/>
              </a:ext>
            </a:extLst>
          </p:cNvPr>
          <p:cNvCxnSpPr/>
          <p:nvPr/>
        </p:nvCxnSpPr>
        <p:spPr>
          <a:xfrm flipH="1" flipV="1">
            <a:off x="11295920" y="3796800"/>
            <a:ext cx="120225" cy="4159200"/>
          </a:xfrm>
          <a:prstGeom prst="line">
            <a:avLst/>
          </a:prstGeom>
          <a:ln w="31750">
            <a:solidFill>
              <a:srgbClr val="1E64C8"/>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7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3DF71-C196-FC51-90D2-C747B261EC85}"/>
              </a:ext>
            </a:extLst>
          </p:cNvPr>
          <p:cNvSpPr>
            <a:spLocks noGrp="1"/>
          </p:cNvSpPr>
          <p:nvPr>
            <p:ph type="title"/>
          </p:nvPr>
        </p:nvSpPr>
        <p:spPr/>
        <p:txBody>
          <a:bodyPr/>
          <a:lstStyle/>
          <a:p>
            <a:r>
              <a:rPr lang="nl-BE" u="none" cap="none"/>
              <a:t>The target-decoy approach (TDA) is the most commonly used method for estimating the FDR </a:t>
            </a:r>
            <a:endParaRPr lang="en-GB" u="none" cap="none"/>
          </a:p>
        </p:txBody>
      </p:sp>
      <p:sp>
        <p:nvSpPr>
          <p:cNvPr id="4" name="Tijdelijke aanduiding voor dianummer 3">
            <a:extLst>
              <a:ext uri="{FF2B5EF4-FFF2-40B4-BE49-F238E27FC236}">
                <a16:creationId xmlns:a16="http://schemas.microsoft.com/office/drawing/2014/main" id="{3A9443D8-99D3-F297-300D-6BE6BDE522B3}"/>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pic>
        <p:nvPicPr>
          <p:cNvPr id="5" name="Picture 3">
            <a:extLst>
              <a:ext uri="{FF2B5EF4-FFF2-40B4-BE49-F238E27FC236}">
                <a16:creationId xmlns:a16="http://schemas.microsoft.com/office/drawing/2014/main" id="{7D4D1717-3197-9DED-B7F2-D7280B463A7E}"/>
              </a:ext>
            </a:extLst>
          </p:cNvPr>
          <p:cNvPicPr>
            <a:picLocks noChangeAspect="1"/>
          </p:cNvPicPr>
          <p:nvPr/>
        </p:nvPicPr>
        <p:blipFill>
          <a:blip r:embed="rId3"/>
          <a:stretch>
            <a:fillRect/>
          </a:stretch>
        </p:blipFill>
        <p:spPr>
          <a:xfrm>
            <a:off x="6540380" y="3268347"/>
            <a:ext cx="9511080" cy="5940000"/>
          </a:xfrm>
          <a:prstGeom prst="rect">
            <a:avLst/>
          </a:prstGeom>
        </p:spPr>
      </p:pic>
      <p:sp>
        <p:nvSpPr>
          <p:cNvPr id="6" name="Rechthoek 5">
            <a:extLst>
              <a:ext uri="{FF2B5EF4-FFF2-40B4-BE49-F238E27FC236}">
                <a16:creationId xmlns:a16="http://schemas.microsoft.com/office/drawing/2014/main" id="{5FCC6A97-7B33-1CC4-E2D2-466C973A1A01}"/>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Box 4">
            <a:extLst>
              <a:ext uri="{FF2B5EF4-FFF2-40B4-BE49-F238E27FC236}">
                <a16:creationId xmlns:a16="http://schemas.microsoft.com/office/drawing/2014/main" id="{CB371640-6D06-5DDB-8E06-1C2FD94C2416}"/>
              </a:ext>
            </a:extLst>
          </p:cNvPr>
          <p:cNvSpPr txBox="1"/>
          <p:nvPr/>
        </p:nvSpPr>
        <p:spPr>
          <a:xfrm flipH="1">
            <a:off x="8669337" y="2626129"/>
            <a:ext cx="5940000" cy="765145"/>
          </a:xfrm>
          <a:prstGeom prst="rect">
            <a:avLst/>
          </a:prstGeom>
          <a:noFill/>
        </p:spPr>
        <p:txBody>
          <a:bodyPr wrap="square" rtlCol="0">
            <a:noAutofit/>
          </a:bodyPr>
          <a:lstStyle/>
          <a:p>
            <a:r>
              <a:rPr lang="en-GB" sz="2400" dirty="0"/>
              <a:t>(target) PEPTIDEK vs. (decoy) EDITPEPK </a:t>
            </a:r>
            <a:endParaRPr lang="en-BE" sz="2400" dirty="0"/>
          </a:p>
        </p:txBody>
      </p:sp>
      <mc:AlternateContent xmlns:mc="http://schemas.openxmlformats.org/markup-compatibility/2006" xmlns:a14="http://schemas.microsoft.com/office/drawing/2010/main">
        <mc:Choice Requires="a14">
          <p:sp>
            <p:nvSpPr>
              <p:cNvPr id="10" name="Tijdelijke aanduiding voor inhoud 2">
                <a:extLst>
                  <a:ext uri="{FF2B5EF4-FFF2-40B4-BE49-F238E27FC236}">
                    <a16:creationId xmlns:a16="http://schemas.microsoft.com/office/drawing/2014/main" id="{353298F0-BB86-2C2F-0C49-5356849DEF6A}"/>
                  </a:ext>
                </a:extLst>
              </p:cNvPr>
              <p:cNvSpPr>
                <a:spLocks noGrp="1"/>
              </p:cNvSpPr>
              <p:nvPr>
                <p:ph idx="1"/>
              </p:nvPr>
            </p:nvSpPr>
            <p:spPr>
              <a:xfrm>
                <a:off x="830118" y="3796800"/>
                <a:ext cx="5260175" cy="2160000"/>
              </a:xfrm>
            </p:spPr>
            <p:txBody>
              <a:bodyPr>
                <a:normAutofit/>
              </a:bodyPr>
              <a:lstStyle/>
              <a:p>
                <a:pPr marL="86400" indent="0">
                  <a:buNone/>
                </a:pPr>
                <a14:m>
                  <m:oMathPara xmlns:m="http://schemas.openxmlformats.org/officeDocument/2006/math">
                    <m:oMathParaPr>
                      <m:jc m:val="left"/>
                    </m:oMathParaPr>
                    <m:oMath xmlns:m="http://schemas.openxmlformats.org/officeDocument/2006/math">
                      <m:r>
                        <a:rPr lang="nl-BE" sz="5400" b="0" i="1" smtClean="0">
                          <a:latin typeface="Cambria Math" panose="02040503050406030204" pitchFamily="18" charset="0"/>
                        </a:rPr>
                        <m:t> </m:t>
                      </m:r>
                      <m:r>
                        <a:rPr lang="nl-BE" sz="5400" b="0" i="1" smtClean="0">
                          <a:latin typeface="Cambria Math" panose="02040503050406030204" pitchFamily="18" charset="0"/>
                        </a:rPr>
                        <m:t>𝐹𝐷𝑅</m:t>
                      </m:r>
                      <m:r>
                        <a:rPr lang="nl-BE" sz="5400" b="0" i="1" smtClean="0">
                          <a:latin typeface="Cambria Math" panose="02040503050406030204" pitchFamily="18" charset="0"/>
                        </a:rPr>
                        <m:t>=</m:t>
                      </m:r>
                      <m:f>
                        <m:fPr>
                          <m:ctrlPr>
                            <a:rPr lang="nl-BE" sz="5400" b="0" i="1" smtClean="0">
                              <a:latin typeface="Cambria Math" panose="02040503050406030204" pitchFamily="18" charset="0"/>
                            </a:rPr>
                          </m:ctrlPr>
                        </m:fPr>
                        <m:num>
                          <m:r>
                            <a:rPr lang="nl-BE" sz="5400" b="0" i="1" smtClean="0">
                              <a:solidFill>
                                <a:srgbClr val="FF0000"/>
                              </a:solidFill>
                              <a:latin typeface="Cambria Math" panose="02040503050406030204" pitchFamily="18" charset="0"/>
                            </a:rPr>
                            <m:t>𝐹𝑃</m:t>
                          </m:r>
                        </m:num>
                        <m:den>
                          <m:r>
                            <a:rPr lang="nl-BE" sz="5400" b="0" i="1" smtClean="0">
                              <a:solidFill>
                                <a:srgbClr val="FF0000"/>
                              </a:solidFill>
                              <a:latin typeface="Cambria Math" panose="02040503050406030204" pitchFamily="18" charset="0"/>
                            </a:rPr>
                            <m:t>𝐹𝑃</m:t>
                          </m:r>
                          <m:r>
                            <a:rPr lang="nl-BE" sz="5400" b="0" i="1" smtClean="0">
                              <a:latin typeface="Cambria Math" panose="02040503050406030204" pitchFamily="18" charset="0"/>
                            </a:rPr>
                            <m:t>+</m:t>
                          </m:r>
                          <m:r>
                            <a:rPr lang="nl-BE" sz="5400" b="0" i="1" smtClean="0">
                              <a:solidFill>
                                <a:srgbClr val="00B050"/>
                              </a:solidFill>
                              <a:latin typeface="Cambria Math" panose="02040503050406030204" pitchFamily="18" charset="0"/>
                            </a:rPr>
                            <m:t>𝑇𝑃</m:t>
                          </m:r>
                        </m:den>
                      </m:f>
                    </m:oMath>
                  </m:oMathPara>
                </a14:m>
                <a:endParaRPr lang="nl-BE" sz="5400" b="0"/>
              </a:p>
              <a:p>
                <a:pPr marL="86400" indent="0">
                  <a:buNone/>
                </a:pPr>
                <a:endParaRPr lang="nl-BE" b="0"/>
              </a:p>
              <a:p>
                <a:pPr marL="86400" indent="0">
                  <a:buNone/>
                </a:pPr>
                <a:endParaRPr lang="nl-BE" b="0"/>
              </a:p>
              <a:p>
                <a:pPr marL="86400" indent="0">
                  <a:buNone/>
                </a:pPr>
                <a:endParaRPr lang="en-GB"/>
              </a:p>
            </p:txBody>
          </p:sp>
        </mc:Choice>
        <mc:Fallback xmlns="">
          <p:sp>
            <p:nvSpPr>
              <p:cNvPr id="10" name="Tijdelijke aanduiding voor inhoud 2">
                <a:extLst>
                  <a:ext uri="{FF2B5EF4-FFF2-40B4-BE49-F238E27FC236}">
                    <a16:creationId xmlns:a16="http://schemas.microsoft.com/office/drawing/2014/main" id="{353298F0-BB86-2C2F-0C49-5356849DEF6A}"/>
                  </a:ext>
                </a:extLst>
              </p:cNvPr>
              <p:cNvSpPr>
                <a:spLocks noGrp="1" noRot="1" noChangeAspect="1" noMove="1" noResize="1" noEditPoints="1" noAdjustHandles="1" noChangeArrowheads="1" noChangeShapeType="1" noTextEdit="1"/>
              </p:cNvSpPr>
              <p:nvPr>
                <p:ph idx="1"/>
              </p:nvPr>
            </p:nvSpPr>
            <p:spPr>
              <a:xfrm>
                <a:off x="830118" y="3796800"/>
                <a:ext cx="5260175" cy="2160000"/>
              </a:xfrm>
              <a:blipFill>
                <a:blip r:embed="rId4"/>
                <a:stretch>
                  <a:fillRect/>
                </a:stretch>
              </a:blipFill>
            </p:spPr>
            <p:txBody>
              <a:bodyPr/>
              <a:lstStyle/>
              <a:p>
                <a:r>
                  <a:rPr lang="en-GB">
                    <a:noFill/>
                  </a:rPr>
                  <a:t> </a:t>
                </a:r>
              </a:p>
            </p:txBody>
          </p:sp>
        </mc:Fallback>
      </mc:AlternateContent>
      <p:cxnSp>
        <p:nvCxnSpPr>
          <p:cNvPr id="18" name="Rechte verbindingslijn 17">
            <a:extLst>
              <a:ext uri="{FF2B5EF4-FFF2-40B4-BE49-F238E27FC236}">
                <a16:creationId xmlns:a16="http://schemas.microsoft.com/office/drawing/2014/main" id="{773BB180-64BE-0110-163B-0EC44044E2C8}"/>
              </a:ext>
            </a:extLst>
          </p:cNvPr>
          <p:cNvCxnSpPr/>
          <p:nvPr/>
        </p:nvCxnSpPr>
        <p:spPr>
          <a:xfrm flipH="1" flipV="1">
            <a:off x="11295920" y="3796800"/>
            <a:ext cx="120225" cy="4159200"/>
          </a:xfrm>
          <a:prstGeom prst="line">
            <a:avLst/>
          </a:prstGeom>
          <a:ln w="31750">
            <a:solidFill>
              <a:srgbClr val="1E64C8"/>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Vrije vorm: vorm 19">
            <a:extLst>
              <a:ext uri="{FF2B5EF4-FFF2-40B4-BE49-F238E27FC236}">
                <a16:creationId xmlns:a16="http://schemas.microsoft.com/office/drawing/2014/main" id="{D54686CD-A63F-5A70-1F39-69D91DD51900}"/>
              </a:ext>
            </a:extLst>
          </p:cNvPr>
          <p:cNvSpPr/>
          <p:nvPr/>
        </p:nvSpPr>
        <p:spPr>
          <a:xfrm>
            <a:off x="11416145" y="7178760"/>
            <a:ext cx="592455" cy="777240"/>
          </a:xfrm>
          <a:custGeom>
            <a:avLst/>
            <a:gdLst>
              <a:gd name="connsiteX0" fmla="*/ 0 w 592455"/>
              <a:gd name="connsiteY0" fmla="*/ 0 h 777240"/>
              <a:gd name="connsiteX1" fmla="*/ 85725 w 592455"/>
              <a:gd name="connsiteY1" fmla="*/ 365760 h 777240"/>
              <a:gd name="connsiteX2" fmla="*/ 169545 w 592455"/>
              <a:gd name="connsiteY2" fmla="*/ 546735 h 777240"/>
              <a:gd name="connsiteX3" fmla="*/ 220980 w 592455"/>
              <a:gd name="connsiteY3" fmla="*/ 621030 h 777240"/>
              <a:gd name="connsiteX4" fmla="*/ 287655 w 592455"/>
              <a:gd name="connsiteY4" fmla="*/ 674370 h 777240"/>
              <a:gd name="connsiteX5" fmla="*/ 358140 w 592455"/>
              <a:gd name="connsiteY5" fmla="*/ 720090 h 777240"/>
              <a:gd name="connsiteX6" fmla="*/ 440055 w 592455"/>
              <a:gd name="connsiteY6" fmla="*/ 750570 h 777240"/>
              <a:gd name="connsiteX7" fmla="*/ 474345 w 592455"/>
              <a:gd name="connsiteY7" fmla="*/ 762000 h 777240"/>
              <a:gd name="connsiteX8" fmla="*/ 481965 w 592455"/>
              <a:gd name="connsiteY8" fmla="*/ 763905 h 777240"/>
              <a:gd name="connsiteX9" fmla="*/ 516255 w 592455"/>
              <a:gd name="connsiteY9" fmla="*/ 763905 h 777240"/>
              <a:gd name="connsiteX10" fmla="*/ 516255 w 592455"/>
              <a:gd name="connsiteY10" fmla="*/ 763905 h 777240"/>
              <a:gd name="connsiteX11" fmla="*/ 592455 w 592455"/>
              <a:gd name="connsiteY11" fmla="*/ 777240 h 777240"/>
              <a:gd name="connsiteX12" fmla="*/ 207645 w 592455"/>
              <a:gd name="connsiteY12" fmla="*/ 754380 h 777240"/>
              <a:gd name="connsiteX13" fmla="*/ 66675 w 592455"/>
              <a:gd name="connsiteY13" fmla="*/ 754380 h 777240"/>
              <a:gd name="connsiteX14" fmla="*/ 19050 w 592455"/>
              <a:gd name="connsiteY14" fmla="*/ 752475 h 777240"/>
              <a:gd name="connsiteX15" fmla="*/ 22860 w 592455"/>
              <a:gd name="connsiteY15" fmla="*/ 302895 h 777240"/>
              <a:gd name="connsiteX16" fmla="*/ 0 w 592455"/>
              <a:gd name="connsiteY16"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455" h="777240">
                <a:moveTo>
                  <a:pt x="0" y="0"/>
                </a:moveTo>
                <a:lnTo>
                  <a:pt x="85725" y="365760"/>
                </a:lnTo>
                <a:lnTo>
                  <a:pt x="169545" y="546735"/>
                </a:lnTo>
                <a:lnTo>
                  <a:pt x="220980" y="621030"/>
                </a:lnTo>
                <a:lnTo>
                  <a:pt x="287655" y="674370"/>
                </a:lnTo>
                <a:lnTo>
                  <a:pt x="358140" y="720090"/>
                </a:lnTo>
                <a:lnTo>
                  <a:pt x="440055" y="750570"/>
                </a:lnTo>
                <a:lnTo>
                  <a:pt x="474345" y="762000"/>
                </a:lnTo>
                <a:cubicBezTo>
                  <a:pt x="476840" y="762794"/>
                  <a:pt x="479350" y="763786"/>
                  <a:pt x="481965" y="763905"/>
                </a:cubicBezTo>
                <a:cubicBezTo>
                  <a:pt x="493383" y="764424"/>
                  <a:pt x="504825" y="763905"/>
                  <a:pt x="516255" y="763905"/>
                </a:cubicBezTo>
                <a:lnTo>
                  <a:pt x="516255" y="763905"/>
                </a:lnTo>
                <a:lnTo>
                  <a:pt x="592455" y="777240"/>
                </a:lnTo>
                <a:lnTo>
                  <a:pt x="207645" y="754380"/>
                </a:lnTo>
                <a:lnTo>
                  <a:pt x="66675" y="754380"/>
                </a:lnTo>
                <a:lnTo>
                  <a:pt x="19050" y="752475"/>
                </a:lnTo>
                <a:lnTo>
                  <a:pt x="22860" y="302895"/>
                </a:lnTo>
                <a:lnTo>
                  <a:pt x="0" y="0"/>
                </a:lnTo>
                <a:close/>
              </a:path>
            </a:pathLst>
          </a:cu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Vrije vorm: vorm 22">
            <a:extLst>
              <a:ext uri="{FF2B5EF4-FFF2-40B4-BE49-F238E27FC236}">
                <a16:creationId xmlns:a16="http://schemas.microsoft.com/office/drawing/2014/main" id="{0852C68B-0648-E6E0-3ED2-1FF96EA3EC43}"/>
              </a:ext>
            </a:extLst>
          </p:cNvPr>
          <p:cNvSpPr/>
          <p:nvPr/>
        </p:nvSpPr>
        <p:spPr>
          <a:xfrm>
            <a:off x="11405062" y="4156364"/>
            <a:ext cx="2660073" cy="3796145"/>
          </a:xfrm>
          <a:custGeom>
            <a:avLst/>
            <a:gdLst>
              <a:gd name="connsiteX0" fmla="*/ 0 w 2660073"/>
              <a:gd name="connsiteY0" fmla="*/ 2499360 h 3796145"/>
              <a:gd name="connsiteX1" fmla="*/ 160713 w 2660073"/>
              <a:gd name="connsiteY1" fmla="*/ 2510443 h 3796145"/>
              <a:gd name="connsiteX2" fmla="*/ 326967 w 2660073"/>
              <a:gd name="connsiteY2" fmla="*/ 2427316 h 3796145"/>
              <a:gd name="connsiteX3" fmla="*/ 426720 w 2660073"/>
              <a:gd name="connsiteY3" fmla="*/ 2316480 h 3796145"/>
              <a:gd name="connsiteX4" fmla="*/ 482138 w 2660073"/>
              <a:gd name="connsiteY4" fmla="*/ 2244436 h 3796145"/>
              <a:gd name="connsiteX5" fmla="*/ 487680 w 2660073"/>
              <a:gd name="connsiteY5" fmla="*/ 2227811 h 3796145"/>
              <a:gd name="connsiteX6" fmla="*/ 515389 w 2660073"/>
              <a:gd name="connsiteY6" fmla="*/ 2200101 h 3796145"/>
              <a:gd name="connsiteX7" fmla="*/ 526473 w 2660073"/>
              <a:gd name="connsiteY7" fmla="*/ 2183476 h 3796145"/>
              <a:gd name="connsiteX8" fmla="*/ 532014 w 2660073"/>
              <a:gd name="connsiteY8" fmla="*/ 2155767 h 3796145"/>
              <a:gd name="connsiteX9" fmla="*/ 537556 w 2660073"/>
              <a:gd name="connsiteY9" fmla="*/ 2083723 h 3796145"/>
              <a:gd name="connsiteX10" fmla="*/ 543098 w 2660073"/>
              <a:gd name="connsiteY10" fmla="*/ 2111432 h 3796145"/>
              <a:gd name="connsiteX11" fmla="*/ 543098 w 2660073"/>
              <a:gd name="connsiteY11" fmla="*/ 2111432 h 3796145"/>
              <a:gd name="connsiteX12" fmla="*/ 609600 w 2660073"/>
              <a:gd name="connsiteY12" fmla="*/ 1923011 h 3796145"/>
              <a:gd name="connsiteX13" fmla="*/ 714894 w 2660073"/>
              <a:gd name="connsiteY13" fmla="*/ 1612669 h 3796145"/>
              <a:gd name="connsiteX14" fmla="*/ 737062 w 2660073"/>
              <a:gd name="connsiteY14" fmla="*/ 1551709 h 3796145"/>
              <a:gd name="connsiteX15" fmla="*/ 748145 w 2660073"/>
              <a:gd name="connsiteY15" fmla="*/ 1535083 h 3796145"/>
              <a:gd name="connsiteX16" fmla="*/ 753687 w 2660073"/>
              <a:gd name="connsiteY16" fmla="*/ 1451956 h 3796145"/>
              <a:gd name="connsiteX17" fmla="*/ 764771 w 2660073"/>
              <a:gd name="connsiteY17" fmla="*/ 1413163 h 3796145"/>
              <a:gd name="connsiteX18" fmla="*/ 764771 w 2660073"/>
              <a:gd name="connsiteY18" fmla="*/ 1413163 h 3796145"/>
              <a:gd name="connsiteX19" fmla="*/ 842356 w 2660073"/>
              <a:gd name="connsiteY19" fmla="*/ 1152698 h 3796145"/>
              <a:gd name="connsiteX20" fmla="*/ 908858 w 2660073"/>
              <a:gd name="connsiteY20" fmla="*/ 881149 h 3796145"/>
              <a:gd name="connsiteX21" fmla="*/ 1019694 w 2660073"/>
              <a:gd name="connsiteY21" fmla="*/ 526472 h 3796145"/>
              <a:gd name="connsiteX22" fmla="*/ 1158240 w 2660073"/>
              <a:gd name="connsiteY22" fmla="*/ 171796 h 3796145"/>
              <a:gd name="connsiteX23" fmla="*/ 1185949 w 2660073"/>
              <a:gd name="connsiteY23" fmla="*/ 116378 h 3796145"/>
              <a:gd name="connsiteX24" fmla="*/ 1202574 w 2660073"/>
              <a:gd name="connsiteY24" fmla="*/ 94211 h 3796145"/>
              <a:gd name="connsiteX25" fmla="*/ 1197033 w 2660073"/>
              <a:gd name="connsiteY25" fmla="*/ 72043 h 3796145"/>
              <a:gd name="connsiteX26" fmla="*/ 1202574 w 2660073"/>
              <a:gd name="connsiteY26" fmla="*/ 88669 h 3796145"/>
              <a:gd name="connsiteX27" fmla="*/ 1185949 w 2660073"/>
              <a:gd name="connsiteY27" fmla="*/ 105294 h 3796145"/>
              <a:gd name="connsiteX28" fmla="*/ 1174865 w 2660073"/>
              <a:gd name="connsiteY28" fmla="*/ 127461 h 3796145"/>
              <a:gd name="connsiteX29" fmla="*/ 1163782 w 2660073"/>
              <a:gd name="connsiteY29" fmla="*/ 160712 h 3796145"/>
              <a:gd name="connsiteX30" fmla="*/ 1152698 w 2660073"/>
              <a:gd name="connsiteY30" fmla="*/ 177338 h 3796145"/>
              <a:gd name="connsiteX31" fmla="*/ 1141614 w 2660073"/>
              <a:gd name="connsiteY31" fmla="*/ 160712 h 3796145"/>
              <a:gd name="connsiteX32" fmla="*/ 1163782 w 2660073"/>
              <a:gd name="connsiteY32" fmla="*/ 127461 h 3796145"/>
              <a:gd name="connsiteX33" fmla="*/ 1169323 w 2660073"/>
              <a:gd name="connsiteY33" fmla="*/ 110836 h 3796145"/>
              <a:gd name="connsiteX34" fmla="*/ 1174865 w 2660073"/>
              <a:gd name="connsiteY34" fmla="*/ 88669 h 3796145"/>
              <a:gd name="connsiteX35" fmla="*/ 1197033 w 2660073"/>
              <a:gd name="connsiteY35" fmla="*/ 49876 h 3796145"/>
              <a:gd name="connsiteX36" fmla="*/ 1202574 w 2660073"/>
              <a:gd name="connsiteY36" fmla="*/ 33251 h 3796145"/>
              <a:gd name="connsiteX37" fmla="*/ 1219200 w 2660073"/>
              <a:gd name="connsiteY37" fmla="*/ 44334 h 3796145"/>
              <a:gd name="connsiteX38" fmla="*/ 1224742 w 2660073"/>
              <a:gd name="connsiteY38" fmla="*/ 27709 h 3796145"/>
              <a:gd name="connsiteX39" fmla="*/ 1224742 w 2660073"/>
              <a:gd name="connsiteY39" fmla="*/ 22167 h 3796145"/>
              <a:gd name="connsiteX40" fmla="*/ 1224742 w 2660073"/>
              <a:gd name="connsiteY40" fmla="*/ 22167 h 3796145"/>
              <a:gd name="connsiteX41" fmla="*/ 1252451 w 2660073"/>
              <a:gd name="connsiteY41" fmla="*/ 0 h 3796145"/>
              <a:gd name="connsiteX42" fmla="*/ 1252451 w 2660073"/>
              <a:gd name="connsiteY42" fmla="*/ 0 h 3796145"/>
              <a:gd name="connsiteX43" fmla="*/ 1330036 w 2660073"/>
              <a:gd name="connsiteY43" fmla="*/ 44334 h 3796145"/>
              <a:gd name="connsiteX44" fmla="*/ 1357745 w 2660073"/>
              <a:gd name="connsiteY44" fmla="*/ 110836 h 3796145"/>
              <a:gd name="connsiteX45" fmla="*/ 1535083 w 2660073"/>
              <a:gd name="connsiteY45" fmla="*/ 604058 h 3796145"/>
              <a:gd name="connsiteX46" fmla="*/ 1745673 w 2660073"/>
              <a:gd name="connsiteY46" fmla="*/ 1230283 h 3796145"/>
              <a:gd name="connsiteX47" fmla="*/ 2155767 w 2660073"/>
              <a:gd name="connsiteY47" fmla="*/ 2394065 h 3796145"/>
              <a:gd name="connsiteX48" fmla="*/ 2427316 w 2660073"/>
              <a:gd name="connsiteY48" fmla="*/ 3136669 h 3796145"/>
              <a:gd name="connsiteX49" fmla="*/ 2660073 w 2660073"/>
              <a:gd name="connsiteY49" fmla="*/ 3796145 h 3796145"/>
              <a:gd name="connsiteX50" fmla="*/ 1025236 w 2660073"/>
              <a:gd name="connsiteY50" fmla="*/ 3779520 h 3796145"/>
              <a:gd name="connsiteX51" fmla="*/ 969818 w 2660073"/>
              <a:gd name="connsiteY51" fmla="*/ 3751811 h 3796145"/>
              <a:gd name="connsiteX52" fmla="*/ 825731 w 2660073"/>
              <a:gd name="connsiteY52" fmla="*/ 3746269 h 3796145"/>
              <a:gd name="connsiteX53" fmla="*/ 809105 w 2660073"/>
              <a:gd name="connsiteY53" fmla="*/ 3740727 h 3796145"/>
              <a:gd name="connsiteX54" fmla="*/ 770313 w 2660073"/>
              <a:gd name="connsiteY54" fmla="*/ 3735185 h 3796145"/>
              <a:gd name="connsiteX55" fmla="*/ 698269 w 2660073"/>
              <a:gd name="connsiteY55" fmla="*/ 3735185 h 3796145"/>
              <a:gd name="connsiteX56" fmla="*/ 714894 w 2660073"/>
              <a:gd name="connsiteY56" fmla="*/ 3740727 h 3796145"/>
              <a:gd name="connsiteX57" fmla="*/ 737062 w 2660073"/>
              <a:gd name="connsiteY57" fmla="*/ 3746269 h 3796145"/>
              <a:gd name="connsiteX58" fmla="*/ 753687 w 2660073"/>
              <a:gd name="connsiteY58" fmla="*/ 3751811 h 3796145"/>
              <a:gd name="connsiteX59" fmla="*/ 953193 w 2660073"/>
              <a:gd name="connsiteY59" fmla="*/ 3757352 h 3796145"/>
              <a:gd name="connsiteX60" fmla="*/ 936567 w 2660073"/>
              <a:gd name="connsiteY60" fmla="*/ 3740727 h 3796145"/>
              <a:gd name="connsiteX61" fmla="*/ 919942 w 2660073"/>
              <a:gd name="connsiteY61" fmla="*/ 3735185 h 3796145"/>
              <a:gd name="connsiteX62" fmla="*/ 814647 w 2660073"/>
              <a:gd name="connsiteY62" fmla="*/ 3729643 h 3796145"/>
              <a:gd name="connsiteX63" fmla="*/ 687185 w 2660073"/>
              <a:gd name="connsiteY63" fmla="*/ 3729643 h 3796145"/>
              <a:gd name="connsiteX64" fmla="*/ 698269 w 2660073"/>
              <a:gd name="connsiteY64" fmla="*/ 3746269 h 3796145"/>
              <a:gd name="connsiteX65" fmla="*/ 653934 w 2660073"/>
              <a:gd name="connsiteY65" fmla="*/ 3724101 h 3796145"/>
              <a:gd name="connsiteX66" fmla="*/ 653934 w 2660073"/>
              <a:gd name="connsiteY66" fmla="*/ 3724101 h 3796145"/>
              <a:gd name="connsiteX67" fmla="*/ 637309 w 2660073"/>
              <a:gd name="connsiteY67" fmla="*/ 3740727 h 3796145"/>
              <a:gd name="connsiteX68" fmla="*/ 554182 w 2660073"/>
              <a:gd name="connsiteY68" fmla="*/ 3724101 h 3796145"/>
              <a:gd name="connsiteX69" fmla="*/ 437803 w 2660073"/>
              <a:gd name="connsiteY69" fmla="*/ 3701934 h 3796145"/>
              <a:gd name="connsiteX70" fmla="*/ 399011 w 2660073"/>
              <a:gd name="connsiteY70" fmla="*/ 3657600 h 3796145"/>
              <a:gd name="connsiteX71" fmla="*/ 365760 w 2660073"/>
              <a:gd name="connsiteY71" fmla="*/ 3652058 h 3796145"/>
              <a:gd name="connsiteX72" fmla="*/ 360218 w 2660073"/>
              <a:gd name="connsiteY72" fmla="*/ 3652058 h 3796145"/>
              <a:gd name="connsiteX73" fmla="*/ 376843 w 2660073"/>
              <a:gd name="connsiteY73" fmla="*/ 3657600 h 3796145"/>
              <a:gd name="connsiteX74" fmla="*/ 382385 w 2660073"/>
              <a:gd name="connsiteY74" fmla="*/ 3679767 h 3796145"/>
              <a:gd name="connsiteX75" fmla="*/ 399011 w 2660073"/>
              <a:gd name="connsiteY75" fmla="*/ 3685309 h 3796145"/>
              <a:gd name="connsiteX76" fmla="*/ 410094 w 2660073"/>
              <a:gd name="connsiteY76" fmla="*/ 3657600 h 3796145"/>
              <a:gd name="connsiteX77" fmla="*/ 349134 w 2660073"/>
              <a:gd name="connsiteY77" fmla="*/ 3652058 h 3796145"/>
              <a:gd name="connsiteX78" fmla="*/ 349134 w 2660073"/>
              <a:gd name="connsiteY78" fmla="*/ 3652058 h 3796145"/>
              <a:gd name="connsiteX79" fmla="*/ 310342 w 2660073"/>
              <a:gd name="connsiteY79" fmla="*/ 3618807 h 3796145"/>
              <a:gd name="connsiteX80" fmla="*/ 304800 w 2660073"/>
              <a:gd name="connsiteY80" fmla="*/ 3602181 h 3796145"/>
              <a:gd name="connsiteX81" fmla="*/ 304800 w 2660073"/>
              <a:gd name="connsiteY81" fmla="*/ 3602181 h 3796145"/>
              <a:gd name="connsiteX82" fmla="*/ 232756 w 2660073"/>
              <a:gd name="connsiteY82" fmla="*/ 3530138 h 3796145"/>
              <a:gd name="connsiteX83" fmla="*/ 227214 w 2660073"/>
              <a:gd name="connsiteY83" fmla="*/ 3469178 h 3796145"/>
              <a:gd name="connsiteX84" fmla="*/ 210589 w 2660073"/>
              <a:gd name="connsiteY84" fmla="*/ 3458094 h 3796145"/>
              <a:gd name="connsiteX85" fmla="*/ 188422 w 2660073"/>
              <a:gd name="connsiteY85" fmla="*/ 3435927 h 3796145"/>
              <a:gd name="connsiteX86" fmla="*/ 177338 w 2660073"/>
              <a:gd name="connsiteY86" fmla="*/ 3419301 h 3796145"/>
              <a:gd name="connsiteX87" fmla="*/ 193963 w 2660073"/>
              <a:gd name="connsiteY87" fmla="*/ 3430385 h 3796145"/>
              <a:gd name="connsiteX88" fmla="*/ 210589 w 2660073"/>
              <a:gd name="connsiteY88" fmla="*/ 3458094 h 3796145"/>
              <a:gd name="connsiteX89" fmla="*/ 216131 w 2660073"/>
              <a:gd name="connsiteY89" fmla="*/ 3474720 h 3796145"/>
              <a:gd name="connsiteX90" fmla="*/ 199505 w 2660073"/>
              <a:gd name="connsiteY90" fmla="*/ 3458094 h 3796145"/>
              <a:gd name="connsiteX91" fmla="*/ 182880 w 2660073"/>
              <a:gd name="connsiteY91" fmla="*/ 3391592 h 3796145"/>
              <a:gd name="connsiteX92" fmla="*/ 177338 w 2660073"/>
              <a:gd name="connsiteY92" fmla="*/ 3358341 h 3796145"/>
              <a:gd name="connsiteX93" fmla="*/ 177338 w 2660073"/>
              <a:gd name="connsiteY93" fmla="*/ 3358341 h 3796145"/>
              <a:gd name="connsiteX94" fmla="*/ 160713 w 2660073"/>
              <a:gd name="connsiteY94" fmla="*/ 3341716 h 3796145"/>
              <a:gd name="connsiteX95" fmla="*/ 166254 w 2660073"/>
              <a:gd name="connsiteY95" fmla="*/ 3314007 h 3796145"/>
              <a:gd name="connsiteX96" fmla="*/ 166254 w 2660073"/>
              <a:gd name="connsiteY96" fmla="*/ 3314007 h 3796145"/>
              <a:gd name="connsiteX97" fmla="*/ 155171 w 2660073"/>
              <a:gd name="connsiteY97" fmla="*/ 3247505 h 3796145"/>
              <a:gd name="connsiteX98" fmla="*/ 149629 w 2660073"/>
              <a:gd name="connsiteY98" fmla="*/ 3219796 h 3796145"/>
              <a:gd name="connsiteX99" fmla="*/ 110836 w 2660073"/>
              <a:gd name="connsiteY99" fmla="*/ 3169920 h 3796145"/>
              <a:gd name="connsiteX100" fmla="*/ 105294 w 2660073"/>
              <a:gd name="connsiteY100" fmla="*/ 3153294 h 3796145"/>
              <a:gd name="connsiteX101" fmla="*/ 121920 w 2660073"/>
              <a:gd name="connsiteY101" fmla="*/ 3208712 h 3796145"/>
              <a:gd name="connsiteX102" fmla="*/ 127462 w 2660073"/>
              <a:gd name="connsiteY102" fmla="*/ 3241963 h 3796145"/>
              <a:gd name="connsiteX103" fmla="*/ 133003 w 2660073"/>
              <a:gd name="connsiteY103" fmla="*/ 3258589 h 3796145"/>
              <a:gd name="connsiteX104" fmla="*/ 138545 w 2660073"/>
              <a:gd name="connsiteY104" fmla="*/ 3280756 h 3796145"/>
              <a:gd name="connsiteX105" fmla="*/ 149629 w 2660073"/>
              <a:gd name="connsiteY105" fmla="*/ 3264131 h 3796145"/>
              <a:gd name="connsiteX106" fmla="*/ 138545 w 2660073"/>
              <a:gd name="connsiteY106" fmla="*/ 3181003 h 3796145"/>
              <a:gd name="connsiteX107" fmla="*/ 127462 w 2660073"/>
              <a:gd name="connsiteY107" fmla="*/ 3164378 h 3796145"/>
              <a:gd name="connsiteX108" fmla="*/ 110836 w 2660073"/>
              <a:gd name="connsiteY108" fmla="*/ 3153294 h 3796145"/>
              <a:gd name="connsiteX109" fmla="*/ 105294 w 2660073"/>
              <a:gd name="connsiteY109" fmla="*/ 3136669 h 3796145"/>
              <a:gd name="connsiteX110" fmla="*/ 105294 w 2660073"/>
              <a:gd name="connsiteY110" fmla="*/ 3136669 h 3796145"/>
              <a:gd name="connsiteX111" fmla="*/ 38793 w 2660073"/>
              <a:gd name="connsiteY111" fmla="*/ 2898371 h 3796145"/>
              <a:gd name="connsiteX112" fmla="*/ 11083 w 2660073"/>
              <a:gd name="connsiteY112" fmla="*/ 2787534 h 3796145"/>
              <a:gd name="connsiteX113" fmla="*/ 5542 w 2660073"/>
              <a:gd name="connsiteY113" fmla="*/ 2665614 h 3796145"/>
              <a:gd name="connsiteX114" fmla="*/ 16625 w 2660073"/>
              <a:gd name="connsiteY114" fmla="*/ 2588029 h 3796145"/>
              <a:gd name="connsiteX115" fmla="*/ 0 w 2660073"/>
              <a:gd name="connsiteY115" fmla="*/ 2499360 h 37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660073" h="3796145">
                <a:moveTo>
                  <a:pt x="0" y="2499360"/>
                </a:moveTo>
                <a:lnTo>
                  <a:pt x="160713" y="2510443"/>
                </a:lnTo>
                <a:lnTo>
                  <a:pt x="326967" y="2427316"/>
                </a:lnTo>
                <a:lnTo>
                  <a:pt x="426720" y="2316480"/>
                </a:lnTo>
                <a:cubicBezTo>
                  <a:pt x="445193" y="2292465"/>
                  <a:pt x="472557" y="2273179"/>
                  <a:pt x="482138" y="2244436"/>
                </a:cubicBezTo>
                <a:cubicBezTo>
                  <a:pt x="483985" y="2238894"/>
                  <a:pt x="484175" y="2232484"/>
                  <a:pt x="487680" y="2227811"/>
                </a:cubicBezTo>
                <a:cubicBezTo>
                  <a:pt x="495517" y="2217361"/>
                  <a:pt x="506787" y="2209931"/>
                  <a:pt x="515389" y="2200101"/>
                </a:cubicBezTo>
                <a:cubicBezTo>
                  <a:pt x="519775" y="2195089"/>
                  <a:pt x="522778" y="2189018"/>
                  <a:pt x="526473" y="2183476"/>
                </a:cubicBezTo>
                <a:cubicBezTo>
                  <a:pt x="528320" y="2174240"/>
                  <a:pt x="530974" y="2165129"/>
                  <a:pt x="532014" y="2155767"/>
                </a:cubicBezTo>
                <a:cubicBezTo>
                  <a:pt x="534674" y="2131829"/>
                  <a:pt x="532331" y="2107235"/>
                  <a:pt x="537556" y="2083723"/>
                </a:cubicBezTo>
                <a:cubicBezTo>
                  <a:pt x="543546" y="2056769"/>
                  <a:pt x="543098" y="2110620"/>
                  <a:pt x="543098" y="2111432"/>
                </a:cubicBezTo>
                <a:lnTo>
                  <a:pt x="543098" y="2111432"/>
                </a:lnTo>
                <a:lnTo>
                  <a:pt x="609600" y="1923011"/>
                </a:lnTo>
                <a:lnTo>
                  <a:pt x="714894" y="1612669"/>
                </a:lnTo>
                <a:cubicBezTo>
                  <a:pt x="722283" y="1592349"/>
                  <a:pt x="728545" y="1571583"/>
                  <a:pt x="737062" y="1551709"/>
                </a:cubicBezTo>
                <a:cubicBezTo>
                  <a:pt x="739686" y="1545587"/>
                  <a:pt x="747050" y="1541653"/>
                  <a:pt x="748145" y="1535083"/>
                </a:cubicBezTo>
                <a:cubicBezTo>
                  <a:pt x="752710" y="1507690"/>
                  <a:pt x="749567" y="1479419"/>
                  <a:pt x="753687" y="1451956"/>
                </a:cubicBezTo>
                <a:cubicBezTo>
                  <a:pt x="766143" y="1368918"/>
                  <a:pt x="764771" y="1453470"/>
                  <a:pt x="764771" y="1413163"/>
                </a:cubicBezTo>
                <a:lnTo>
                  <a:pt x="764771" y="1413163"/>
                </a:lnTo>
                <a:lnTo>
                  <a:pt x="842356" y="1152698"/>
                </a:lnTo>
                <a:lnTo>
                  <a:pt x="908858" y="881149"/>
                </a:lnTo>
                <a:lnTo>
                  <a:pt x="1019694" y="526472"/>
                </a:lnTo>
                <a:lnTo>
                  <a:pt x="1158240" y="171796"/>
                </a:lnTo>
                <a:cubicBezTo>
                  <a:pt x="1167476" y="153323"/>
                  <a:pt x="1175702" y="134310"/>
                  <a:pt x="1185949" y="116378"/>
                </a:cubicBezTo>
                <a:cubicBezTo>
                  <a:pt x="1190531" y="108359"/>
                  <a:pt x="1200334" y="103171"/>
                  <a:pt x="1202574" y="94211"/>
                </a:cubicBezTo>
                <a:cubicBezTo>
                  <a:pt x="1204421" y="86822"/>
                  <a:pt x="1197033" y="79660"/>
                  <a:pt x="1197033" y="72043"/>
                </a:cubicBezTo>
                <a:cubicBezTo>
                  <a:pt x="1197033" y="66201"/>
                  <a:pt x="1200727" y="83127"/>
                  <a:pt x="1202574" y="88669"/>
                </a:cubicBezTo>
                <a:cubicBezTo>
                  <a:pt x="1197032" y="94211"/>
                  <a:pt x="1190504" y="98917"/>
                  <a:pt x="1185949" y="105294"/>
                </a:cubicBezTo>
                <a:cubicBezTo>
                  <a:pt x="1181147" y="112016"/>
                  <a:pt x="1177933" y="119791"/>
                  <a:pt x="1174865" y="127461"/>
                </a:cubicBezTo>
                <a:cubicBezTo>
                  <a:pt x="1170526" y="138309"/>
                  <a:pt x="1170263" y="150991"/>
                  <a:pt x="1163782" y="160712"/>
                </a:cubicBezTo>
                <a:lnTo>
                  <a:pt x="1152698" y="177338"/>
                </a:lnTo>
                <a:cubicBezTo>
                  <a:pt x="1149003" y="171796"/>
                  <a:pt x="1140169" y="167214"/>
                  <a:pt x="1141614" y="160712"/>
                </a:cubicBezTo>
                <a:cubicBezTo>
                  <a:pt x="1144504" y="147708"/>
                  <a:pt x="1163782" y="127461"/>
                  <a:pt x="1163782" y="127461"/>
                </a:cubicBezTo>
                <a:cubicBezTo>
                  <a:pt x="1165629" y="121919"/>
                  <a:pt x="1167718" y="116453"/>
                  <a:pt x="1169323" y="110836"/>
                </a:cubicBezTo>
                <a:cubicBezTo>
                  <a:pt x="1171415" y="103513"/>
                  <a:pt x="1172191" y="95800"/>
                  <a:pt x="1174865" y="88669"/>
                </a:cubicBezTo>
                <a:cubicBezTo>
                  <a:pt x="1180893" y="72595"/>
                  <a:pt x="1187844" y="63659"/>
                  <a:pt x="1197033" y="49876"/>
                </a:cubicBezTo>
                <a:cubicBezTo>
                  <a:pt x="1198880" y="44334"/>
                  <a:pt x="1196907" y="34668"/>
                  <a:pt x="1202574" y="33251"/>
                </a:cubicBezTo>
                <a:cubicBezTo>
                  <a:pt x="1209036" y="31636"/>
                  <a:pt x="1212738" y="45949"/>
                  <a:pt x="1219200" y="44334"/>
                </a:cubicBezTo>
                <a:cubicBezTo>
                  <a:pt x="1224867" y="42917"/>
                  <a:pt x="1223325" y="33376"/>
                  <a:pt x="1224742" y="27709"/>
                </a:cubicBezTo>
                <a:cubicBezTo>
                  <a:pt x="1225190" y="25917"/>
                  <a:pt x="1224742" y="24014"/>
                  <a:pt x="1224742" y="22167"/>
                </a:cubicBezTo>
                <a:lnTo>
                  <a:pt x="1224742" y="22167"/>
                </a:lnTo>
                <a:lnTo>
                  <a:pt x="1252451" y="0"/>
                </a:lnTo>
                <a:lnTo>
                  <a:pt x="1252451" y="0"/>
                </a:lnTo>
                <a:lnTo>
                  <a:pt x="1330036" y="44334"/>
                </a:lnTo>
                <a:lnTo>
                  <a:pt x="1357745" y="110836"/>
                </a:lnTo>
                <a:lnTo>
                  <a:pt x="1535083" y="604058"/>
                </a:lnTo>
                <a:lnTo>
                  <a:pt x="1745673" y="1230283"/>
                </a:lnTo>
                <a:lnTo>
                  <a:pt x="2155767" y="2394065"/>
                </a:lnTo>
                <a:lnTo>
                  <a:pt x="2427316" y="3136669"/>
                </a:lnTo>
                <a:lnTo>
                  <a:pt x="2660073" y="3796145"/>
                </a:lnTo>
                <a:lnTo>
                  <a:pt x="1025236" y="3779520"/>
                </a:lnTo>
                <a:lnTo>
                  <a:pt x="969818" y="3751811"/>
                </a:lnTo>
                <a:cubicBezTo>
                  <a:pt x="921789" y="3749964"/>
                  <a:pt x="873682" y="3749576"/>
                  <a:pt x="825731" y="3746269"/>
                </a:cubicBezTo>
                <a:cubicBezTo>
                  <a:pt x="819903" y="3745867"/>
                  <a:pt x="814833" y="3741873"/>
                  <a:pt x="809105" y="3740727"/>
                </a:cubicBezTo>
                <a:cubicBezTo>
                  <a:pt x="796297" y="3738165"/>
                  <a:pt x="783244" y="3737032"/>
                  <a:pt x="770313" y="3735185"/>
                </a:cubicBezTo>
                <a:cubicBezTo>
                  <a:pt x="741855" y="3725699"/>
                  <a:pt x="741130" y="3722939"/>
                  <a:pt x="698269" y="3735185"/>
                </a:cubicBezTo>
                <a:cubicBezTo>
                  <a:pt x="692652" y="3736790"/>
                  <a:pt x="709277" y="3739122"/>
                  <a:pt x="714894" y="3740727"/>
                </a:cubicBezTo>
                <a:cubicBezTo>
                  <a:pt x="722218" y="3742820"/>
                  <a:pt x="729738" y="3744176"/>
                  <a:pt x="737062" y="3746269"/>
                </a:cubicBezTo>
                <a:cubicBezTo>
                  <a:pt x="742679" y="3747874"/>
                  <a:pt x="747853" y="3751512"/>
                  <a:pt x="753687" y="3751811"/>
                </a:cubicBezTo>
                <a:cubicBezTo>
                  <a:pt x="820127" y="3755218"/>
                  <a:pt x="886691" y="3755505"/>
                  <a:pt x="953193" y="3757352"/>
                </a:cubicBezTo>
                <a:cubicBezTo>
                  <a:pt x="965731" y="3794971"/>
                  <a:pt x="955624" y="3759785"/>
                  <a:pt x="936567" y="3740727"/>
                </a:cubicBezTo>
                <a:cubicBezTo>
                  <a:pt x="932437" y="3736596"/>
                  <a:pt x="925759" y="3735714"/>
                  <a:pt x="919942" y="3735185"/>
                </a:cubicBezTo>
                <a:cubicBezTo>
                  <a:pt x="884939" y="3732003"/>
                  <a:pt x="849745" y="3731490"/>
                  <a:pt x="814647" y="3729643"/>
                </a:cubicBezTo>
                <a:cubicBezTo>
                  <a:pt x="767591" y="3717879"/>
                  <a:pt x="757591" y="3713076"/>
                  <a:pt x="687185" y="3729643"/>
                </a:cubicBezTo>
                <a:cubicBezTo>
                  <a:pt x="680701" y="3731169"/>
                  <a:pt x="704731" y="3744653"/>
                  <a:pt x="698269" y="3746269"/>
                </a:cubicBezTo>
                <a:cubicBezTo>
                  <a:pt x="677892" y="3751363"/>
                  <a:pt x="665305" y="3735472"/>
                  <a:pt x="653934" y="3724101"/>
                </a:cubicBezTo>
                <a:lnTo>
                  <a:pt x="653934" y="3724101"/>
                </a:lnTo>
                <a:lnTo>
                  <a:pt x="637309" y="3740727"/>
                </a:lnTo>
                <a:lnTo>
                  <a:pt x="554182" y="3724101"/>
                </a:lnTo>
                <a:lnTo>
                  <a:pt x="437803" y="3701934"/>
                </a:lnTo>
                <a:cubicBezTo>
                  <a:pt x="424872" y="3687156"/>
                  <a:pt x="415156" y="3668777"/>
                  <a:pt x="399011" y="3657600"/>
                </a:cubicBezTo>
                <a:cubicBezTo>
                  <a:pt x="389772" y="3651204"/>
                  <a:pt x="376661" y="3654783"/>
                  <a:pt x="365760" y="3652058"/>
                </a:cubicBezTo>
                <a:cubicBezTo>
                  <a:pt x="360584" y="3650764"/>
                  <a:pt x="289721" y="3625620"/>
                  <a:pt x="360218" y="3652058"/>
                </a:cubicBezTo>
                <a:cubicBezTo>
                  <a:pt x="365688" y="3654109"/>
                  <a:pt x="371301" y="3655753"/>
                  <a:pt x="376843" y="3657600"/>
                </a:cubicBezTo>
                <a:cubicBezTo>
                  <a:pt x="378690" y="3664989"/>
                  <a:pt x="377627" y="3673820"/>
                  <a:pt x="382385" y="3679767"/>
                </a:cubicBezTo>
                <a:cubicBezTo>
                  <a:pt x="386034" y="3684329"/>
                  <a:pt x="394449" y="3688958"/>
                  <a:pt x="399011" y="3685309"/>
                </a:cubicBezTo>
                <a:cubicBezTo>
                  <a:pt x="406779" y="3679095"/>
                  <a:pt x="406400" y="3666836"/>
                  <a:pt x="410094" y="3657600"/>
                </a:cubicBezTo>
                <a:lnTo>
                  <a:pt x="349134" y="3652058"/>
                </a:lnTo>
                <a:lnTo>
                  <a:pt x="349134" y="3652058"/>
                </a:lnTo>
                <a:cubicBezTo>
                  <a:pt x="336203" y="3640974"/>
                  <a:pt x="321657" y="3631536"/>
                  <a:pt x="310342" y="3618807"/>
                </a:cubicBezTo>
                <a:cubicBezTo>
                  <a:pt x="306461" y="3614441"/>
                  <a:pt x="304800" y="3602181"/>
                  <a:pt x="304800" y="3602181"/>
                </a:cubicBezTo>
                <a:lnTo>
                  <a:pt x="304800" y="3602181"/>
                </a:lnTo>
                <a:lnTo>
                  <a:pt x="232756" y="3530138"/>
                </a:lnTo>
                <a:cubicBezTo>
                  <a:pt x="230909" y="3509818"/>
                  <a:pt x="233214" y="3488680"/>
                  <a:pt x="227214" y="3469178"/>
                </a:cubicBezTo>
                <a:cubicBezTo>
                  <a:pt x="225255" y="3462812"/>
                  <a:pt x="214750" y="3463295"/>
                  <a:pt x="210589" y="3458094"/>
                </a:cubicBezTo>
                <a:cubicBezTo>
                  <a:pt x="189094" y="3431225"/>
                  <a:pt x="224694" y="3448018"/>
                  <a:pt x="188422" y="3435927"/>
                </a:cubicBezTo>
                <a:cubicBezTo>
                  <a:pt x="184727" y="3430385"/>
                  <a:pt x="172629" y="3424011"/>
                  <a:pt x="177338" y="3419301"/>
                </a:cubicBezTo>
                <a:cubicBezTo>
                  <a:pt x="182047" y="3414591"/>
                  <a:pt x="189628" y="3425328"/>
                  <a:pt x="193963" y="3430385"/>
                </a:cubicBezTo>
                <a:cubicBezTo>
                  <a:pt x="200973" y="3438563"/>
                  <a:pt x="205772" y="3448460"/>
                  <a:pt x="210589" y="3458094"/>
                </a:cubicBezTo>
                <a:cubicBezTo>
                  <a:pt x="213202" y="3463319"/>
                  <a:pt x="220262" y="3478851"/>
                  <a:pt x="216131" y="3474720"/>
                </a:cubicBezTo>
                <a:lnTo>
                  <a:pt x="199505" y="3458094"/>
                </a:lnTo>
                <a:cubicBezTo>
                  <a:pt x="192628" y="3437462"/>
                  <a:pt x="182880" y="3413978"/>
                  <a:pt x="182880" y="3391592"/>
                </a:cubicBezTo>
                <a:cubicBezTo>
                  <a:pt x="182880" y="3357176"/>
                  <a:pt x="200383" y="3392909"/>
                  <a:pt x="177338" y="3358341"/>
                </a:cubicBezTo>
                <a:lnTo>
                  <a:pt x="177338" y="3358341"/>
                </a:lnTo>
                <a:cubicBezTo>
                  <a:pt x="149881" y="3275971"/>
                  <a:pt x="152591" y="3268617"/>
                  <a:pt x="160713" y="3341716"/>
                </a:cubicBezTo>
                <a:cubicBezTo>
                  <a:pt x="167422" y="3321586"/>
                  <a:pt x="166254" y="3330932"/>
                  <a:pt x="166254" y="3314007"/>
                </a:cubicBezTo>
                <a:lnTo>
                  <a:pt x="166254" y="3314007"/>
                </a:lnTo>
                <a:cubicBezTo>
                  <a:pt x="153867" y="3202508"/>
                  <a:pt x="168168" y="3299493"/>
                  <a:pt x="155171" y="3247505"/>
                </a:cubicBezTo>
                <a:cubicBezTo>
                  <a:pt x="152886" y="3238367"/>
                  <a:pt x="154302" y="3227974"/>
                  <a:pt x="149629" y="3219796"/>
                </a:cubicBezTo>
                <a:cubicBezTo>
                  <a:pt x="139179" y="3201509"/>
                  <a:pt x="110836" y="3169920"/>
                  <a:pt x="110836" y="3169920"/>
                </a:cubicBezTo>
                <a:cubicBezTo>
                  <a:pt x="108989" y="3164378"/>
                  <a:pt x="103689" y="3147677"/>
                  <a:pt x="105294" y="3153294"/>
                </a:cubicBezTo>
                <a:cubicBezTo>
                  <a:pt x="110593" y="3171838"/>
                  <a:pt x="117242" y="3190002"/>
                  <a:pt x="121920" y="3208712"/>
                </a:cubicBezTo>
                <a:cubicBezTo>
                  <a:pt x="124645" y="3219613"/>
                  <a:pt x="125025" y="3230994"/>
                  <a:pt x="127462" y="3241963"/>
                </a:cubicBezTo>
                <a:cubicBezTo>
                  <a:pt x="128729" y="3247666"/>
                  <a:pt x="131398" y="3252972"/>
                  <a:pt x="133003" y="3258589"/>
                </a:cubicBezTo>
                <a:cubicBezTo>
                  <a:pt x="135095" y="3265912"/>
                  <a:pt x="136698" y="3273367"/>
                  <a:pt x="138545" y="3280756"/>
                </a:cubicBezTo>
                <a:cubicBezTo>
                  <a:pt x="142240" y="3275214"/>
                  <a:pt x="149186" y="3270777"/>
                  <a:pt x="149629" y="3264131"/>
                </a:cubicBezTo>
                <a:cubicBezTo>
                  <a:pt x="150358" y="3253204"/>
                  <a:pt x="149347" y="3202608"/>
                  <a:pt x="138545" y="3181003"/>
                </a:cubicBezTo>
                <a:cubicBezTo>
                  <a:pt x="135567" y="3175046"/>
                  <a:pt x="132171" y="3169087"/>
                  <a:pt x="127462" y="3164378"/>
                </a:cubicBezTo>
                <a:cubicBezTo>
                  <a:pt x="122752" y="3159668"/>
                  <a:pt x="116378" y="3156989"/>
                  <a:pt x="110836" y="3153294"/>
                </a:cubicBezTo>
                <a:cubicBezTo>
                  <a:pt x="98728" y="3135132"/>
                  <a:pt x="93093" y="3136669"/>
                  <a:pt x="105294" y="3136669"/>
                </a:cubicBezTo>
                <a:lnTo>
                  <a:pt x="105294" y="3136669"/>
                </a:lnTo>
                <a:lnTo>
                  <a:pt x="38793" y="2898371"/>
                </a:lnTo>
                <a:lnTo>
                  <a:pt x="11083" y="2787534"/>
                </a:lnTo>
                <a:cubicBezTo>
                  <a:pt x="9236" y="2746894"/>
                  <a:pt x="4412" y="2706280"/>
                  <a:pt x="5542" y="2665614"/>
                </a:cubicBezTo>
                <a:cubicBezTo>
                  <a:pt x="6267" y="2639500"/>
                  <a:pt x="14887" y="2614095"/>
                  <a:pt x="16625" y="2588029"/>
                </a:cubicBezTo>
                <a:cubicBezTo>
                  <a:pt x="18591" y="2558538"/>
                  <a:pt x="16625" y="2528916"/>
                  <a:pt x="0" y="2499360"/>
                </a:cubicBezTo>
                <a:close/>
              </a:path>
            </a:pathLst>
          </a:cu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23704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B613402-9AF2-D0BA-66EB-90158E413929}"/>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pic>
        <p:nvPicPr>
          <p:cNvPr id="6" name="Afbeelding 5">
            <a:extLst>
              <a:ext uri="{FF2B5EF4-FFF2-40B4-BE49-F238E27FC236}">
                <a16:creationId xmlns:a16="http://schemas.microsoft.com/office/drawing/2014/main" id="{8F144F61-655D-1D7A-4B35-87069B622FFA}"/>
              </a:ext>
            </a:extLst>
          </p:cNvPr>
          <p:cNvPicPr>
            <a:picLocks noChangeAspect="1"/>
          </p:cNvPicPr>
          <p:nvPr/>
        </p:nvPicPr>
        <p:blipFill>
          <a:blip r:embed="rId3"/>
          <a:stretch>
            <a:fillRect/>
          </a:stretch>
        </p:blipFill>
        <p:spPr>
          <a:xfrm>
            <a:off x="830118" y="2446800"/>
            <a:ext cx="16163589" cy="4860000"/>
          </a:xfrm>
          <a:prstGeom prst="rect">
            <a:avLst/>
          </a:prstGeom>
        </p:spPr>
      </p:pic>
      <p:sp>
        <p:nvSpPr>
          <p:cNvPr id="7" name="Rechthoek 6">
            <a:extLst>
              <a:ext uri="{FF2B5EF4-FFF2-40B4-BE49-F238E27FC236}">
                <a16:creationId xmlns:a16="http://schemas.microsoft.com/office/drawing/2014/main" id="{1095E4E0-FE51-D1C8-3067-D90892E1905A}"/>
              </a:ext>
            </a:extLst>
          </p:cNvPr>
          <p:cNvSpPr/>
          <p:nvPr/>
        </p:nvSpPr>
        <p:spPr>
          <a:xfrm>
            <a:off x="714894" y="7956000"/>
            <a:ext cx="1508760" cy="136031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Box 40">
            <a:extLst>
              <a:ext uri="{FF2B5EF4-FFF2-40B4-BE49-F238E27FC236}">
                <a16:creationId xmlns:a16="http://schemas.microsoft.com/office/drawing/2014/main" id="{D2DC1EC5-B848-4F22-DA0F-CB247B88FED2}"/>
              </a:ext>
            </a:extLst>
          </p:cNvPr>
          <p:cNvSpPr txBox="1"/>
          <p:nvPr/>
        </p:nvSpPr>
        <p:spPr>
          <a:xfrm>
            <a:off x="830118" y="9467992"/>
            <a:ext cx="3012363" cy="246221"/>
          </a:xfrm>
          <a:prstGeom prst="rect">
            <a:avLst/>
          </a:prstGeom>
          <a:noFill/>
        </p:spPr>
        <p:txBody>
          <a:bodyPr wrap="none" rtlCol="0">
            <a:spAutoFit/>
          </a:bodyPr>
          <a:lstStyle/>
          <a:p>
            <a:pPr defTabSz="859536">
              <a:spcAft>
                <a:spcPts val="600"/>
              </a:spcAft>
            </a:pPr>
            <a:r>
              <a:rPr lang="en-GB" sz="940" kern="1200" dirty="0">
                <a:solidFill>
                  <a:schemeClr val="bg1">
                    <a:lumMod val="50000"/>
                  </a:schemeClr>
                </a:solidFill>
                <a:latin typeface="+mn-lt"/>
                <a:ea typeface="+mn-ea"/>
                <a:cs typeface="+mn-cs"/>
              </a:rPr>
              <a:t>Adapted from Muth, T. et al</a:t>
            </a:r>
            <a:r>
              <a:rPr lang="en-GB" sz="940" kern="1200">
                <a:solidFill>
                  <a:schemeClr val="bg1">
                    <a:lumMod val="50000"/>
                  </a:schemeClr>
                </a:solidFill>
                <a:latin typeface="+mn-lt"/>
                <a:ea typeface="+mn-ea"/>
                <a:cs typeface="+mn-cs"/>
              </a:rPr>
              <a:t>., 2015 PROTEOMICS.</a:t>
            </a:r>
            <a:r>
              <a:rPr lang="en-GB" sz="1000">
                <a:solidFill>
                  <a:schemeClr val="bg1">
                    <a:lumMod val="50000"/>
                  </a:schemeClr>
                </a:solidFill>
              </a:rPr>
              <a:t> ,</a:t>
            </a:r>
            <a:endParaRPr lang="en-BE" sz="1000" dirty="0">
              <a:solidFill>
                <a:schemeClr val="bg1">
                  <a:lumMod val="50000"/>
                </a:schemeClr>
              </a:solidFill>
            </a:endParaRPr>
          </a:p>
        </p:txBody>
      </p:sp>
      <p:sp>
        <p:nvSpPr>
          <p:cNvPr id="9" name="Tekstvak 8">
            <a:extLst>
              <a:ext uri="{FF2B5EF4-FFF2-40B4-BE49-F238E27FC236}">
                <a16:creationId xmlns:a16="http://schemas.microsoft.com/office/drawing/2014/main" id="{DED9DB23-6AA6-DE29-C6A9-7A10BC7CAFEB}"/>
              </a:ext>
            </a:extLst>
          </p:cNvPr>
          <p:cNvSpPr txBox="1"/>
          <p:nvPr/>
        </p:nvSpPr>
        <p:spPr>
          <a:xfrm>
            <a:off x="6516000" y="2564114"/>
            <a:ext cx="2340000" cy="427746"/>
          </a:xfrm>
          <a:prstGeom prst="rect">
            <a:avLst/>
          </a:prstGeom>
          <a:noFill/>
        </p:spPr>
        <p:txBody>
          <a:bodyPr wrap="square" rtlCol="0">
            <a:spAutoFit/>
          </a:bodyPr>
          <a:lstStyle/>
          <a:p>
            <a:pPr algn="l">
              <a:lnSpc>
                <a:spcPct val="120000"/>
              </a:lnSpc>
            </a:pPr>
            <a:r>
              <a:rPr lang="nl-BE" sz="2000" b="1"/>
              <a:t>(10K proteins)</a:t>
            </a:r>
            <a:endParaRPr lang="en-GB" sz="2000" b="1"/>
          </a:p>
        </p:txBody>
      </p:sp>
      <p:sp>
        <p:nvSpPr>
          <p:cNvPr id="10" name="Tekstvak 9">
            <a:extLst>
              <a:ext uri="{FF2B5EF4-FFF2-40B4-BE49-F238E27FC236}">
                <a16:creationId xmlns:a16="http://schemas.microsoft.com/office/drawing/2014/main" id="{6BB3BF7B-35E4-EC8A-3F07-F76821870967}"/>
              </a:ext>
            </a:extLst>
          </p:cNvPr>
          <p:cNvSpPr txBox="1"/>
          <p:nvPr/>
        </p:nvSpPr>
        <p:spPr>
          <a:xfrm>
            <a:off x="13250520" y="2564114"/>
            <a:ext cx="2340000" cy="427746"/>
          </a:xfrm>
          <a:prstGeom prst="rect">
            <a:avLst/>
          </a:prstGeom>
          <a:noFill/>
        </p:spPr>
        <p:txBody>
          <a:bodyPr wrap="square" rtlCol="0">
            <a:spAutoFit/>
          </a:bodyPr>
          <a:lstStyle/>
          <a:p>
            <a:pPr algn="l">
              <a:lnSpc>
                <a:spcPct val="120000"/>
              </a:lnSpc>
            </a:pPr>
            <a:r>
              <a:rPr lang="nl-BE" sz="2000" b="1"/>
              <a:t>(6,1M proteins)</a:t>
            </a:r>
            <a:endParaRPr lang="en-GB" sz="2000" b="1"/>
          </a:p>
        </p:txBody>
      </p:sp>
      <p:sp>
        <p:nvSpPr>
          <p:cNvPr id="14" name="Titel 1">
            <a:extLst>
              <a:ext uri="{FF2B5EF4-FFF2-40B4-BE49-F238E27FC236}">
                <a16:creationId xmlns:a16="http://schemas.microsoft.com/office/drawing/2014/main" id="{87D9EAB8-931A-03D2-09AD-4D166817B66E}"/>
              </a:ext>
            </a:extLst>
          </p:cNvPr>
          <p:cNvSpPr>
            <a:spLocks noGrp="1"/>
          </p:cNvSpPr>
          <p:nvPr>
            <p:ph type="title"/>
          </p:nvPr>
        </p:nvSpPr>
        <p:spPr>
          <a:xfrm>
            <a:off x="830118" y="285608"/>
            <a:ext cx="15705282" cy="863693"/>
          </a:xfrm>
        </p:spPr>
        <p:txBody>
          <a:bodyPr/>
          <a:lstStyle/>
          <a:p>
            <a:r>
              <a:rPr lang="nl-BE" sz="5100" u="none" cap="none">
                <a:solidFill>
                  <a:srgbClr val="FF0000"/>
                </a:solidFill>
              </a:rPr>
              <a:t>Problem: </a:t>
            </a:r>
            <a:r>
              <a:rPr lang="nl-BE" sz="5100" u="none" cap="none"/>
              <a:t>the large databases in metaproteomics cause a big overlap in target-decoy score distributions</a:t>
            </a:r>
            <a:endParaRPr lang="en-GB" sz="5100" u="none" cap="none"/>
          </a:p>
        </p:txBody>
      </p:sp>
    </p:spTree>
    <p:extLst>
      <p:ext uri="{BB962C8B-B14F-4D97-AF65-F5344CB8AC3E}">
        <p14:creationId xmlns:p14="http://schemas.microsoft.com/office/powerpoint/2010/main" val="1252847705"/>
      </p:ext>
    </p:extLst>
  </p:cSld>
  <p:clrMapOvr>
    <a:masterClrMapping/>
  </p:clrMapOvr>
</p:sld>
</file>

<file path=ppt/theme/theme1.xml><?xml version="1.0" encoding="utf-8"?>
<a:theme xmlns:a="http://schemas.openxmlformats.org/drawingml/2006/main" name="Kantoorthema">
  <a:themeElements>
    <a:clrScheme name="UGent GE">
      <a:dk1>
        <a:sysClr val="windowText" lastClr="000000"/>
      </a:dk1>
      <a:lt1>
        <a:sysClr val="window" lastClr="FFFFFF"/>
      </a:lt1>
      <a:dk2>
        <a:srgbClr val="1E64C8"/>
      </a:dk2>
      <a:lt2>
        <a:srgbClr val="E9F0FA"/>
      </a:lt2>
      <a:accent1>
        <a:srgbClr val="E85E71"/>
      </a:accent1>
      <a:accent2>
        <a:srgbClr val="EA6E7F"/>
      </a:accent2>
      <a:accent3>
        <a:srgbClr val="ED7E8D"/>
      </a:accent3>
      <a:accent4>
        <a:srgbClr val="EF8E9C"/>
      </a:accent4>
      <a:accent5>
        <a:srgbClr val="F19EAA"/>
      </a:accent5>
      <a:accent6>
        <a:srgbClr val="F4AFB8"/>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EN_GE.potx" id="{895C1D3C-6483-4A2D-AD49-178FF797CF25}" vid="{2844D91A-85C6-45F4-9F3F-A4DABDC283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PowerPoint_UGent_EN_GE</Template>
  <TotalTime>5866</TotalTime>
  <Words>1954</Words>
  <Application>Microsoft Office PowerPoint</Application>
  <PresentationFormat>Aangepast</PresentationFormat>
  <Paragraphs>167</Paragraphs>
  <Slides>18</Slides>
  <Notes>17</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18</vt:i4>
      </vt:variant>
    </vt:vector>
  </HeadingPairs>
  <TitlesOfParts>
    <vt:vector size="22" baseType="lpstr">
      <vt:lpstr>Arial</vt:lpstr>
      <vt:lpstr>Calibri</vt:lpstr>
      <vt:lpstr>Cambria Math</vt:lpstr>
      <vt:lpstr>Kantoorthema</vt:lpstr>
      <vt:lpstr>A decoy-free approach for identifying peptides in metaproteomics</vt:lpstr>
      <vt:lpstr>Metaproteomics aims to understand the functional activities of microbial communities</vt:lpstr>
      <vt:lpstr>Bottom-up proteomics is the most common way of studying proteins</vt:lpstr>
      <vt:lpstr>Bottom-up proteomics is the most common way of studying proteins</vt:lpstr>
      <vt:lpstr>The big databases used in metaproteomics complicate this procedure</vt:lpstr>
      <vt:lpstr>The big databases used in metaproteomics complicate this procedure</vt:lpstr>
      <vt:lpstr>The target-decoy approach (TDA) is the most commonly used method for estimating the FDR </vt:lpstr>
      <vt:lpstr>The target-decoy approach (TDA) is the most commonly used method for estimating the FDR </vt:lpstr>
      <vt:lpstr>Problem: the large databases in metaproteomics cause a big overlap in target-decoy score distributions</vt:lpstr>
      <vt:lpstr>Problem: the large databases in metaproteomics cause a big overlap in target-decoy score distributions</vt:lpstr>
      <vt:lpstr>Solution: develop a decoy-free semi-supervised machine learning model</vt:lpstr>
      <vt:lpstr>The binary classifier Nokoi can be used as a template for this model </vt:lpstr>
      <vt:lpstr>The goal is to design an alternative strategy to the TDA approach in metaproteomics to obtain a higher identification rate and  lower computation time </vt:lpstr>
      <vt:lpstr>PowerPoint-presentatie</vt:lpstr>
      <vt:lpstr>Contribution to the field &amp; societal impact</vt:lpstr>
      <vt:lpstr>Metaproteomics aims to understand the functional activities of microbial communities</vt:lpstr>
      <vt:lpstr>Wout Cattrijsse 1st Master Biomedical Sciences  Compomics  E wout.cattrijsse@ugent.be    www.ugent.be </vt:lpstr>
      <vt:lpstr>Basic Mass Spectrometry Workflow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Wout Cattrijsse</dc:creator>
  <cp:keywords/>
  <dc:description/>
  <cp:lastModifiedBy>Wout Cattrijsse</cp:lastModifiedBy>
  <cp:revision>1</cp:revision>
  <dcterms:created xsi:type="dcterms:W3CDTF">2023-06-20T20:39:46Z</dcterms:created>
  <dcterms:modified xsi:type="dcterms:W3CDTF">2023-06-26T21:37:20Z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i4>20</vt:i4>
  </property>
</Properties>
</file>